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6" r:id="rId2"/>
    <p:sldId id="305" r:id="rId3"/>
    <p:sldId id="260" r:id="rId4"/>
    <p:sldId id="268" r:id="rId5"/>
    <p:sldId id="272" r:id="rId6"/>
    <p:sldId id="270" r:id="rId7"/>
    <p:sldId id="269" r:id="rId8"/>
    <p:sldId id="280" r:id="rId9"/>
    <p:sldId id="276" r:id="rId10"/>
    <p:sldId id="302" r:id="rId11"/>
    <p:sldId id="304" r:id="rId12"/>
    <p:sldId id="306" r:id="rId13"/>
    <p:sldId id="307" r:id="rId14"/>
    <p:sldId id="303" r:id="rId15"/>
    <p:sldId id="364" r:id="rId16"/>
    <p:sldId id="311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312" r:id="rId25"/>
    <p:sldId id="313" r:id="rId26"/>
    <p:sldId id="314" r:id="rId27"/>
    <p:sldId id="271" r:id="rId28"/>
    <p:sldId id="315" r:id="rId29"/>
    <p:sldId id="273" r:id="rId30"/>
    <p:sldId id="274" r:id="rId31"/>
    <p:sldId id="275" r:id="rId32"/>
    <p:sldId id="316" r:id="rId33"/>
    <p:sldId id="277" r:id="rId34"/>
    <p:sldId id="278" r:id="rId35"/>
    <p:sldId id="279" r:id="rId36"/>
    <p:sldId id="317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318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2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83"/>
    <p:restoredTop sz="89456"/>
  </p:normalViewPr>
  <p:slideViewPr>
    <p:cSldViewPr snapToGrid="0" snapToObjects="1">
      <p:cViewPr varScale="1">
        <p:scale>
          <a:sx n="114" d="100"/>
          <a:sy n="114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svg"/><Relationship Id="rId1" Type="http://schemas.openxmlformats.org/officeDocument/2006/relationships/image" Target="../media/image102.png"/><Relationship Id="rId4" Type="http://schemas.openxmlformats.org/officeDocument/2006/relationships/image" Target="../media/image10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svg"/><Relationship Id="rId1" Type="http://schemas.openxmlformats.org/officeDocument/2006/relationships/image" Target="../media/image106.png"/><Relationship Id="rId4" Type="http://schemas.openxmlformats.org/officeDocument/2006/relationships/image" Target="../media/image10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svg"/><Relationship Id="rId1" Type="http://schemas.openxmlformats.org/officeDocument/2006/relationships/image" Target="../media/image112.png"/><Relationship Id="rId4" Type="http://schemas.openxmlformats.org/officeDocument/2006/relationships/image" Target="../media/image1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svg"/><Relationship Id="rId1" Type="http://schemas.openxmlformats.org/officeDocument/2006/relationships/image" Target="../media/image102.png"/><Relationship Id="rId4" Type="http://schemas.openxmlformats.org/officeDocument/2006/relationships/image" Target="../media/image10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svg"/><Relationship Id="rId1" Type="http://schemas.openxmlformats.org/officeDocument/2006/relationships/image" Target="../media/image106.png"/><Relationship Id="rId4" Type="http://schemas.openxmlformats.org/officeDocument/2006/relationships/image" Target="../media/image10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svg"/><Relationship Id="rId1" Type="http://schemas.openxmlformats.org/officeDocument/2006/relationships/image" Target="../media/image112.png"/><Relationship Id="rId4" Type="http://schemas.openxmlformats.org/officeDocument/2006/relationships/image" Target="../media/image1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26A269-507F-4787-AE47-FC7317C05C7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C9C23CB-16C3-414A-9B67-9F03AFD9939F}">
      <dgm:prSet/>
      <dgm:spPr/>
      <dgm:t>
        <a:bodyPr/>
        <a:lstStyle/>
        <a:p>
          <a:pPr>
            <a:defRPr cap="all"/>
          </a:pPr>
          <a:r>
            <a:rPr lang="en-US"/>
            <a:t>Line up the feature and the image patch.</a:t>
          </a:r>
        </a:p>
      </dgm:t>
    </dgm:pt>
    <dgm:pt modelId="{4D829EE8-B72F-4896-841F-7D39712BE009}" type="parTrans" cxnId="{48F0E161-0C63-43F5-8A12-CF008610FEC4}">
      <dgm:prSet/>
      <dgm:spPr/>
      <dgm:t>
        <a:bodyPr/>
        <a:lstStyle/>
        <a:p>
          <a:endParaRPr lang="en-US"/>
        </a:p>
      </dgm:t>
    </dgm:pt>
    <dgm:pt modelId="{B02B06F1-BBA1-4217-B9F9-8EF285F9E68C}" type="sibTrans" cxnId="{48F0E161-0C63-43F5-8A12-CF008610FEC4}">
      <dgm:prSet/>
      <dgm:spPr/>
      <dgm:t>
        <a:bodyPr/>
        <a:lstStyle/>
        <a:p>
          <a:endParaRPr lang="en-US"/>
        </a:p>
      </dgm:t>
    </dgm:pt>
    <dgm:pt modelId="{6B2125E7-64C7-4898-B2BB-16924DFA520D}">
      <dgm:prSet/>
      <dgm:spPr/>
      <dgm:t>
        <a:bodyPr/>
        <a:lstStyle/>
        <a:p>
          <a:pPr>
            <a:defRPr cap="all"/>
          </a:pPr>
          <a:r>
            <a:rPr lang="en-US"/>
            <a:t>Multiply each image pixel by the corresponding feature pixel.</a:t>
          </a:r>
        </a:p>
      </dgm:t>
    </dgm:pt>
    <dgm:pt modelId="{2B351D00-02CF-47C8-9F72-20A2226ED1ED}" type="parTrans" cxnId="{26B96B53-34B6-4DE2-A05E-9CF692CF0B76}">
      <dgm:prSet/>
      <dgm:spPr/>
      <dgm:t>
        <a:bodyPr/>
        <a:lstStyle/>
        <a:p>
          <a:endParaRPr lang="en-US"/>
        </a:p>
      </dgm:t>
    </dgm:pt>
    <dgm:pt modelId="{9F2AD438-D4E0-4A92-AFFE-10C481969FE5}" type="sibTrans" cxnId="{26B96B53-34B6-4DE2-A05E-9CF692CF0B76}">
      <dgm:prSet/>
      <dgm:spPr/>
      <dgm:t>
        <a:bodyPr/>
        <a:lstStyle/>
        <a:p>
          <a:endParaRPr lang="en-US"/>
        </a:p>
      </dgm:t>
    </dgm:pt>
    <dgm:pt modelId="{662BC610-5DAC-429C-9C9C-31BAB36D7870}">
      <dgm:prSet/>
      <dgm:spPr/>
      <dgm:t>
        <a:bodyPr/>
        <a:lstStyle/>
        <a:p>
          <a:pPr>
            <a:defRPr cap="all"/>
          </a:pPr>
          <a:r>
            <a:rPr lang="en-US"/>
            <a:t>Add them up.</a:t>
          </a:r>
        </a:p>
      </dgm:t>
    </dgm:pt>
    <dgm:pt modelId="{EB7DBD5E-8A12-41E5-8526-7007EAC2D2BC}" type="parTrans" cxnId="{DA9B521D-61C1-451F-A9D9-6A32728CD69E}">
      <dgm:prSet/>
      <dgm:spPr/>
      <dgm:t>
        <a:bodyPr/>
        <a:lstStyle/>
        <a:p>
          <a:endParaRPr lang="en-US"/>
        </a:p>
      </dgm:t>
    </dgm:pt>
    <dgm:pt modelId="{59CFD0F9-761F-4D8C-BCF4-6FF17A050D93}" type="sibTrans" cxnId="{DA9B521D-61C1-451F-A9D9-6A32728CD69E}">
      <dgm:prSet/>
      <dgm:spPr/>
      <dgm:t>
        <a:bodyPr/>
        <a:lstStyle/>
        <a:p>
          <a:endParaRPr lang="en-US"/>
        </a:p>
      </dgm:t>
    </dgm:pt>
    <dgm:pt modelId="{6B41A5E4-A024-48F6-9296-D4E2329C7308}">
      <dgm:prSet/>
      <dgm:spPr/>
      <dgm:t>
        <a:bodyPr/>
        <a:lstStyle/>
        <a:p>
          <a:pPr>
            <a:defRPr cap="all"/>
          </a:pPr>
          <a:r>
            <a:rPr lang="en-US"/>
            <a:t>Divide by the total number of pixels in the feature.</a:t>
          </a:r>
        </a:p>
      </dgm:t>
    </dgm:pt>
    <dgm:pt modelId="{99120AD0-7237-4937-819A-091E182F50F5}" type="parTrans" cxnId="{7546BCF6-97FB-4A7C-83C8-B46D547760B8}">
      <dgm:prSet/>
      <dgm:spPr/>
      <dgm:t>
        <a:bodyPr/>
        <a:lstStyle/>
        <a:p>
          <a:endParaRPr lang="en-US"/>
        </a:p>
      </dgm:t>
    </dgm:pt>
    <dgm:pt modelId="{887DE537-E0B1-4415-A344-571C96D3FB89}" type="sibTrans" cxnId="{7546BCF6-97FB-4A7C-83C8-B46D547760B8}">
      <dgm:prSet/>
      <dgm:spPr/>
      <dgm:t>
        <a:bodyPr/>
        <a:lstStyle/>
        <a:p>
          <a:endParaRPr lang="en-US"/>
        </a:p>
      </dgm:t>
    </dgm:pt>
    <dgm:pt modelId="{6F55BF55-5C7E-42C6-A74B-0A8BAD7012BD}" type="pres">
      <dgm:prSet presAssocID="{0D26A269-507F-4787-AE47-FC7317C05C7F}" presName="root" presStyleCnt="0">
        <dgm:presLayoutVars>
          <dgm:dir/>
          <dgm:resizeHandles val="exact"/>
        </dgm:presLayoutVars>
      </dgm:prSet>
      <dgm:spPr/>
    </dgm:pt>
    <dgm:pt modelId="{FFF8ED35-3091-4A23-9F35-6AE0C29D04A3}" type="pres">
      <dgm:prSet presAssocID="{BC9C23CB-16C3-414A-9B67-9F03AFD9939F}" presName="compNode" presStyleCnt="0"/>
      <dgm:spPr/>
    </dgm:pt>
    <dgm:pt modelId="{6CDF9732-DA3E-4F63-BFBE-D69B5E55FFF7}" type="pres">
      <dgm:prSet presAssocID="{BC9C23CB-16C3-414A-9B67-9F03AFD9939F}" presName="iconBgRect" presStyleLbl="bgShp" presStyleIdx="0" presStyleCnt="4"/>
      <dgm:spPr/>
    </dgm:pt>
    <dgm:pt modelId="{DB7FE4D3-074E-4867-A065-B5BBB60B600E}" type="pres">
      <dgm:prSet presAssocID="{BC9C23CB-16C3-414A-9B67-9F03AFD993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2F43C5EA-9FC8-4137-B632-041B8C21A5BE}" type="pres">
      <dgm:prSet presAssocID="{BC9C23CB-16C3-414A-9B67-9F03AFD9939F}" presName="spaceRect" presStyleCnt="0"/>
      <dgm:spPr/>
    </dgm:pt>
    <dgm:pt modelId="{E2363B1B-83D1-4F05-A743-E69288C660A5}" type="pres">
      <dgm:prSet presAssocID="{BC9C23CB-16C3-414A-9B67-9F03AFD9939F}" presName="textRect" presStyleLbl="revTx" presStyleIdx="0" presStyleCnt="4">
        <dgm:presLayoutVars>
          <dgm:chMax val="1"/>
          <dgm:chPref val="1"/>
        </dgm:presLayoutVars>
      </dgm:prSet>
      <dgm:spPr/>
    </dgm:pt>
    <dgm:pt modelId="{C8DAFDD5-6E85-45C9-AB91-E69C14C39CBB}" type="pres">
      <dgm:prSet presAssocID="{B02B06F1-BBA1-4217-B9F9-8EF285F9E68C}" presName="sibTrans" presStyleCnt="0"/>
      <dgm:spPr/>
    </dgm:pt>
    <dgm:pt modelId="{CB07BD43-AC02-41E7-95B2-BFD171539BCD}" type="pres">
      <dgm:prSet presAssocID="{6B2125E7-64C7-4898-B2BB-16924DFA520D}" presName="compNode" presStyleCnt="0"/>
      <dgm:spPr/>
    </dgm:pt>
    <dgm:pt modelId="{751B3C27-3472-422D-AA22-40B64C45EA5F}" type="pres">
      <dgm:prSet presAssocID="{6B2125E7-64C7-4898-B2BB-16924DFA520D}" presName="iconBgRect" presStyleLbl="bgShp" presStyleIdx="1" presStyleCnt="4"/>
      <dgm:spPr/>
    </dgm:pt>
    <dgm:pt modelId="{64262E35-A9C1-47AE-AF45-F2C4AD8F632B}" type="pres">
      <dgm:prSet presAssocID="{6B2125E7-64C7-4898-B2BB-16924DFA52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6527222-D979-4E9D-9313-753E855E9CA0}" type="pres">
      <dgm:prSet presAssocID="{6B2125E7-64C7-4898-B2BB-16924DFA520D}" presName="spaceRect" presStyleCnt="0"/>
      <dgm:spPr/>
    </dgm:pt>
    <dgm:pt modelId="{71ACACAE-5A58-49C9-84D1-3D90D091628B}" type="pres">
      <dgm:prSet presAssocID="{6B2125E7-64C7-4898-B2BB-16924DFA520D}" presName="textRect" presStyleLbl="revTx" presStyleIdx="1" presStyleCnt="4">
        <dgm:presLayoutVars>
          <dgm:chMax val="1"/>
          <dgm:chPref val="1"/>
        </dgm:presLayoutVars>
      </dgm:prSet>
      <dgm:spPr/>
    </dgm:pt>
    <dgm:pt modelId="{8E8ECFB8-610D-4C5F-822C-CC8A68BD5BDD}" type="pres">
      <dgm:prSet presAssocID="{9F2AD438-D4E0-4A92-AFFE-10C481969FE5}" presName="sibTrans" presStyleCnt="0"/>
      <dgm:spPr/>
    </dgm:pt>
    <dgm:pt modelId="{48C6CC09-EB20-4A9C-92A3-C616140B4029}" type="pres">
      <dgm:prSet presAssocID="{662BC610-5DAC-429C-9C9C-31BAB36D7870}" presName="compNode" presStyleCnt="0"/>
      <dgm:spPr/>
    </dgm:pt>
    <dgm:pt modelId="{8E4E3837-C498-4C68-8E85-7EBFAECD0C65}" type="pres">
      <dgm:prSet presAssocID="{662BC610-5DAC-429C-9C9C-31BAB36D7870}" presName="iconBgRect" presStyleLbl="bgShp" presStyleIdx="2" presStyleCnt="4"/>
      <dgm:spPr/>
    </dgm:pt>
    <dgm:pt modelId="{8170E807-E03F-4533-9535-652EAAFF5FF4}" type="pres">
      <dgm:prSet presAssocID="{662BC610-5DAC-429C-9C9C-31BAB36D78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4E7D5343-A37B-4495-AB17-2F1E9439B373}" type="pres">
      <dgm:prSet presAssocID="{662BC610-5DAC-429C-9C9C-31BAB36D7870}" presName="spaceRect" presStyleCnt="0"/>
      <dgm:spPr/>
    </dgm:pt>
    <dgm:pt modelId="{1FC13B4B-2CE4-4F97-8520-D2B629E1A467}" type="pres">
      <dgm:prSet presAssocID="{662BC610-5DAC-429C-9C9C-31BAB36D7870}" presName="textRect" presStyleLbl="revTx" presStyleIdx="2" presStyleCnt="4">
        <dgm:presLayoutVars>
          <dgm:chMax val="1"/>
          <dgm:chPref val="1"/>
        </dgm:presLayoutVars>
      </dgm:prSet>
      <dgm:spPr/>
    </dgm:pt>
    <dgm:pt modelId="{E63765A3-98A5-494E-BDF7-611DDD4F009A}" type="pres">
      <dgm:prSet presAssocID="{59CFD0F9-761F-4D8C-BCF4-6FF17A050D93}" presName="sibTrans" presStyleCnt="0"/>
      <dgm:spPr/>
    </dgm:pt>
    <dgm:pt modelId="{AD77C021-077F-4EA6-8A66-6290BD1FFEF0}" type="pres">
      <dgm:prSet presAssocID="{6B41A5E4-A024-48F6-9296-D4E2329C7308}" presName="compNode" presStyleCnt="0"/>
      <dgm:spPr/>
    </dgm:pt>
    <dgm:pt modelId="{27F42488-B1B8-40B0-AFAD-65757DB06DEB}" type="pres">
      <dgm:prSet presAssocID="{6B41A5E4-A024-48F6-9296-D4E2329C7308}" presName="iconBgRect" presStyleLbl="bgShp" presStyleIdx="3" presStyleCnt="4"/>
      <dgm:spPr/>
    </dgm:pt>
    <dgm:pt modelId="{6F2C9EE2-A729-4C0B-A908-C5798642D59F}" type="pres">
      <dgm:prSet presAssocID="{6B41A5E4-A024-48F6-9296-D4E2329C73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CC54F3F-741E-4E9E-9F6C-410C64026C3F}" type="pres">
      <dgm:prSet presAssocID="{6B41A5E4-A024-48F6-9296-D4E2329C7308}" presName="spaceRect" presStyleCnt="0"/>
      <dgm:spPr/>
    </dgm:pt>
    <dgm:pt modelId="{372A7A46-F21C-44A9-B48B-875043D98FAA}" type="pres">
      <dgm:prSet presAssocID="{6B41A5E4-A024-48F6-9296-D4E2329C730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AC5DF14-6F44-4D13-A824-E04880F78D45}" type="presOf" srcId="{6B2125E7-64C7-4898-B2BB-16924DFA520D}" destId="{71ACACAE-5A58-49C9-84D1-3D90D091628B}" srcOrd="0" destOrd="0" presId="urn:microsoft.com/office/officeart/2018/5/layout/IconCircleLabelList"/>
    <dgm:cxn modelId="{DA9B521D-61C1-451F-A9D9-6A32728CD69E}" srcId="{0D26A269-507F-4787-AE47-FC7317C05C7F}" destId="{662BC610-5DAC-429C-9C9C-31BAB36D7870}" srcOrd="2" destOrd="0" parTransId="{EB7DBD5E-8A12-41E5-8526-7007EAC2D2BC}" sibTransId="{59CFD0F9-761F-4D8C-BCF4-6FF17A050D93}"/>
    <dgm:cxn modelId="{659DF13A-4FC9-408E-A44E-8FCD0FE4A2ED}" type="presOf" srcId="{662BC610-5DAC-429C-9C9C-31BAB36D7870}" destId="{1FC13B4B-2CE4-4F97-8520-D2B629E1A467}" srcOrd="0" destOrd="0" presId="urn:microsoft.com/office/officeart/2018/5/layout/IconCircleLabelList"/>
    <dgm:cxn modelId="{26B96B53-34B6-4DE2-A05E-9CF692CF0B76}" srcId="{0D26A269-507F-4787-AE47-FC7317C05C7F}" destId="{6B2125E7-64C7-4898-B2BB-16924DFA520D}" srcOrd="1" destOrd="0" parTransId="{2B351D00-02CF-47C8-9F72-20A2226ED1ED}" sibTransId="{9F2AD438-D4E0-4A92-AFFE-10C481969FE5}"/>
    <dgm:cxn modelId="{48F0E161-0C63-43F5-8A12-CF008610FEC4}" srcId="{0D26A269-507F-4787-AE47-FC7317C05C7F}" destId="{BC9C23CB-16C3-414A-9B67-9F03AFD9939F}" srcOrd="0" destOrd="0" parTransId="{4D829EE8-B72F-4896-841F-7D39712BE009}" sibTransId="{B02B06F1-BBA1-4217-B9F9-8EF285F9E68C}"/>
    <dgm:cxn modelId="{6500B1C7-CC6D-4CFE-A4A0-C956C1CE36DD}" type="presOf" srcId="{0D26A269-507F-4787-AE47-FC7317C05C7F}" destId="{6F55BF55-5C7E-42C6-A74B-0A8BAD7012BD}" srcOrd="0" destOrd="0" presId="urn:microsoft.com/office/officeart/2018/5/layout/IconCircleLabelList"/>
    <dgm:cxn modelId="{144039D0-8D32-4AF8-AE80-FA80042D3ED5}" type="presOf" srcId="{6B41A5E4-A024-48F6-9296-D4E2329C7308}" destId="{372A7A46-F21C-44A9-B48B-875043D98FAA}" srcOrd="0" destOrd="0" presId="urn:microsoft.com/office/officeart/2018/5/layout/IconCircleLabelList"/>
    <dgm:cxn modelId="{46AAA5EA-7AE2-4396-8159-75E9DE96A346}" type="presOf" srcId="{BC9C23CB-16C3-414A-9B67-9F03AFD9939F}" destId="{E2363B1B-83D1-4F05-A743-E69288C660A5}" srcOrd="0" destOrd="0" presId="urn:microsoft.com/office/officeart/2018/5/layout/IconCircleLabelList"/>
    <dgm:cxn modelId="{7546BCF6-97FB-4A7C-83C8-B46D547760B8}" srcId="{0D26A269-507F-4787-AE47-FC7317C05C7F}" destId="{6B41A5E4-A024-48F6-9296-D4E2329C7308}" srcOrd="3" destOrd="0" parTransId="{99120AD0-7237-4937-819A-091E182F50F5}" sibTransId="{887DE537-E0B1-4415-A344-571C96D3FB89}"/>
    <dgm:cxn modelId="{A1664A51-4D5A-424F-AD24-8CB46B7BB777}" type="presParOf" srcId="{6F55BF55-5C7E-42C6-A74B-0A8BAD7012BD}" destId="{FFF8ED35-3091-4A23-9F35-6AE0C29D04A3}" srcOrd="0" destOrd="0" presId="urn:microsoft.com/office/officeart/2018/5/layout/IconCircleLabelList"/>
    <dgm:cxn modelId="{F443D88D-A857-4BF4-82B7-ED815AB8914A}" type="presParOf" srcId="{FFF8ED35-3091-4A23-9F35-6AE0C29D04A3}" destId="{6CDF9732-DA3E-4F63-BFBE-D69B5E55FFF7}" srcOrd="0" destOrd="0" presId="urn:microsoft.com/office/officeart/2018/5/layout/IconCircleLabelList"/>
    <dgm:cxn modelId="{DA9D0E76-C830-4C93-ABC4-930D2F04FF9D}" type="presParOf" srcId="{FFF8ED35-3091-4A23-9F35-6AE0C29D04A3}" destId="{DB7FE4D3-074E-4867-A065-B5BBB60B600E}" srcOrd="1" destOrd="0" presId="urn:microsoft.com/office/officeart/2018/5/layout/IconCircleLabelList"/>
    <dgm:cxn modelId="{ACC920F3-C5AA-4D95-ACEA-488FB430F257}" type="presParOf" srcId="{FFF8ED35-3091-4A23-9F35-6AE0C29D04A3}" destId="{2F43C5EA-9FC8-4137-B632-041B8C21A5BE}" srcOrd="2" destOrd="0" presId="urn:microsoft.com/office/officeart/2018/5/layout/IconCircleLabelList"/>
    <dgm:cxn modelId="{5CD8B98C-8204-4889-9CC2-0EEB25C63117}" type="presParOf" srcId="{FFF8ED35-3091-4A23-9F35-6AE0C29D04A3}" destId="{E2363B1B-83D1-4F05-A743-E69288C660A5}" srcOrd="3" destOrd="0" presId="urn:microsoft.com/office/officeart/2018/5/layout/IconCircleLabelList"/>
    <dgm:cxn modelId="{981AB370-A8EC-44A7-9A14-1F29344D291B}" type="presParOf" srcId="{6F55BF55-5C7E-42C6-A74B-0A8BAD7012BD}" destId="{C8DAFDD5-6E85-45C9-AB91-E69C14C39CBB}" srcOrd="1" destOrd="0" presId="urn:microsoft.com/office/officeart/2018/5/layout/IconCircleLabelList"/>
    <dgm:cxn modelId="{188C70AF-3E14-446A-9F3A-139CC9155568}" type="presParOf" srcId="{6F55BF55-5C7E-42C6-A74B-0A8BAD7012BD}" destId="{CB07BD43-AC02-41E7-95B2-BFD171539BCD}" srcOrd="2" destOrd="0" presId="urn:microsoft.com/office/officeart/2018/5/layout/IconCircleLabelList"/>
    <dgm:cxn modelId="{2243C03B-95EB-4C3C-B187-162E860D417F}" type="presParOf" srcId="{CB07BD43-AC02-41E7-95B2-BFD171539BCD}" destId="{751B3C27-3472-422D-AA22-40B64C45EA5F}" srcOrd="0" destOrd="0" presId="urn:microsoft.com/office/officeart/2018/5/layout/IconCircleLabelList"/>
    <dgm:cxn modelId="{2F786F8F-3908-49B1-A4C6-CF53D713E1AE}" type="presParOf" srcId="{CB07BD43-AC02-41E7-95B2-BFD171539BCD}" destId="{64262E35-A9C1-47AE-AF45-F2C4AD8F632B}" srcOrd="1" destOrd="0" presId="urn:microsoft.com/office/officeart/2018/5/layout/IconCircleLabelList"/>
    <dgm:cxn modelId="{0F2699E3-A779-4A03-96C4-3DB64BA7DFB5}" type="presParOf" srcId="{CB07BD43-AC02-41E7-95B2-BFD171539BCD}" destId="{26527222-D979-4E9D-9313-753E855E9CA0}" srcOrd="2" destOrd="0" presId="urn:microsoft.com/office/officeart/2018/5/layout/IconCircleLabelList"/>
    <dgm:cxn modelId="{88A1B006-AACD-43BE-B3B7-DD756E92D727}" type="presParOf" srcId="{CB07BD43-AC02-41E7-95B2-BFD171539BCD}" destId="{71ACACAE-5A58-49C9-84D1-3D90D091628B}" srcOrd="3" destOrd="0" presId="urn:microsoft.com/office/officeart/2018/5/layout/IconCircleLabelList"/>
    <dgm:cxn modelId="{EC926936-8DBF-4A60-BB00-201191FF7775}" type="presParOf" srcId="{6F55BF55-5C7E-42C6-A74B-0A8BAD7012BD}" destId="{8E8ECFB8-610D-4C5F-822C-CC8A68BD5BDD}" srcOrd="3" destOrd="0" presId="urn:microsoft.com/office/officeart/2018/5/layout/IconCircleLabelList"/>
    <dgm:cxn modelId="{CC9B8978-AEA7-4369-B0C1-B297CCD51032}" type="presParOf" srcId="{6F55BF55-5C7E-42C6-A74B-0A8BAD7012BD}" destId="{48C6CC09-EB20-4A9C-92A3-C616140B4029}" srcOrd="4" destOrd="0" presId="urn:microsoft.com/office/officeart/2018/5/layout/IconCircleLabelList"/>
    <dgm:cxn modelId="{CB833325-EE7C-40F5-A4F5-B185E84373C9}" type="presParOf" srcId="{48C6CC09-EB20-4A9C-92A3-C616140B4029}" destId="{8E4E3837-C498-4C68-8E85-7EBFAECD0C65}" srcOrd="0" destOrd="0" presId="urn:microsoft.com/office/officeart/2018/5/layout/IconCircleLabelList"/>
    <dgm:cxn modelId="{2B352B3D-5A6D-4BFA-B957-C7405C862DDF}" type="presParOf" srcId="{48C6CC09-EB20-4A9C-92A3-C616140B4029}" destId="{8170E807-E03F-4533-9535-652EAAFF5FF4}" srcOrd="1" destOrd="0" presId="urn:microsoft.com/office/officeart/2018/5/layout/IconCircleLabelList"/>
    <dgm:cxn modelId="{AA3A4813-EB9A-4DCF-AD7E-439FD49F11C0}" type="presParOf" srcId="{48C6CC09-EB20-4A9C-92A3-C616140B4029}" destId="{4E7D5343-A37B-4495-AB17-2F1E9439B373}" srcOrd="2" destOrd="0" presId="urn:microsoft.com/office/officeart/2018/5/layout/IconCircleLabelList"/>
    <dgm:cxn modelId="{3173A430-4331-4E76-8021-9F4102C7B7BD}" type="presParOf" srcId="{48C6CC09-EB20-4A9C-92A3-C616140B4029}" destId="{1FC13B4B-2CE4-4F97-8520-D2B629E1A467}" srcOrd="3" destOrd="0" presId="urn:microsoft.com/office/officeart/2018/5/layout/IconCircleLabelList"/>
    <dgm:cxn modelId="{732AEBEF-71C6-460F-B1D8-65BF8167CB87}" type="presParOf" srcId="{6F55BF55-5C7E-42C6-A74B-0A8BAD7012BD}" destId="{E63765A3-98A5-494E-BDF7-611DDD4F009A}" srcOrd="5" destOrd="0" presId="urn:microsoft.com/office/officeart/2018/5/layout/IconCircleLabelList"/>
    <dgm:cxn modelId="{1DA16074-8917-4DEC-88E9-CBE6518A5C02}" type="presParOf" srcId="{6F55BF55-5C7E-42C6-A74B-0A8BAD7012BD}" destId="{AD77C021-077F-4EA6-8A66-6290BD1FFEF0}" srcOrd="6" destOrd="0" presId="urn:microsoft.com/office/officeart/2018/5/layout/IconCircleLabelList"/>
    <dgm:cxn modelId="{B5A5D52D-1C8A-4B74-8497-2604160B78F7}" type="presParOf" srcId="{AD77C021-077F-4EA6-8A66-6290BD1FFEF0}" destId="{27F42488-B1B8-40B0-AFAD-65757DB06DEB}" srcOrd="0" destOrd="0" presId="urn:microsoft.com/office/officeart/2018/5/layout/IconCircleLabelList"/>
    <dgm:cxn modelId="{15265E5C-EEBE-4ED2-81CD-564588883AF3}" type="presParOf" srcId="{AD77C021-077F-4EA6-8A66-6290BD1FFEF0}" destId="{6F2C9EE2-A729-4C0B-A908-C5798642D59F}" srcOrd="1" destOrd="0" presId="urn:microsoft.com/office/officeart/2018/5/layout/IconCircleLabelList"/>
    <dgm:cxn modelId="{0001990E-297B-46B5-A5FE-7E417232EC76}" type="presParOf" srcId="{AD77C021-077F-4EA6-8A66-6290BD1FFEF0}" destId="{3CC54F3F-741E-4E9E-9F6C-410C64026C3F}" srcOrd="2" destOrd="0" presId="urn:microsoft.com/office/officeart/2018/5/layout/IconCircleLabelList"/>
    <dgm:cxn modelId="{2343DC85-C7D4-4D91-BDF8-AA4E9BBB7531}" type="presParOf" srcId="{AD77C021-077F-4EA6-8A66-6290BD1FFEF0}" destId="{372A7A46-F21C-44A9-B48B-875043D98FA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3457F6-4271-4F7D-B7AE-2DF2A813828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A2289B1-BB10-4C93-9C06-7C4EF49FDE43}">
      <dgm:prSet/>
      <dgm:spPr/>
      <dgm:t>
        <a:bodyPr/>
        <a:lstStyle/>
        <a:p>
          <a:pPr>
            <a:defRPr cap="all"/>
          </a:pPr>
          <a:r>
            <a:rPr lang="en-US"/>
            <a:t>Pick a window size (usually 2 or 3).</a:t>
          </a:r>
        </a:p>
      </dgm:t>
    </dgm:pt>
    <dgm:pt modelId="{EA91D608-4098-4AC7-8773-2C0C6F6ED159}" type="parTrans" cxnId="{9A25BE60-0F4E-4692-A00F-97167A221093}">
      <dgm:prSet/>
      <dgm:spPr/>
      <dgm:t>
        <a:bodyPr/>
        <a:lstStyle/>
        <a:p>
          <a:endParaRPr lang="en-US"/>
        </a:p>
      </dgm:t>
    </dgm:pt>
    <dgm:pt modelId="{28EDA37C-5B57-40F9-85C2-97904C723CB2}" type="sibTrans" cxnId="{9A25BE60-0F4E-4692-A00F-97167A221093}">
      <dgm:prSet/>
      <dgm:spPr/>
      <dgm:t>
        <a:bodyPr/>
        <a:lstStyle/>
        <a:p>
          <a:endParaRPr lang="en-US"/>
        </a:p>
      </dgm:t>
    </dgm:pt>
    <dgm:pt modelId="{BED8FCE6-88EB-403B-859A-3B0DFA84D8D3}">
      <dgm:prSet/>
      <dgm:spPr/>
      <dgm:t>
        <a:bodyPr/>
        <a:lstStyle/>
        <a:p>
          <a:pPr>
            <a:defRPr cap="all"/>
          </a:pPr>
          <a:r>
            <a:rPr lang="en-US"/>
            <a:t>Pick a stride (usually 2).</a:t>
          </a:r>
        </a:p>
      </dgm:t>
    </dgm:pt>
    <dgm:pt modelId="{056B7373-0D90-4280-97A5-D96ADF7A68AA}" type="parTrans" cxnId="{A111EDFD-00FF-4C36-961C-F5DED7EAA147}">
      <dgm:prSet/>
      <dgm:spPr/>
      <dgm:t>
        <a:bodyPr/>
        <a:lstStyle/>
        <a:p>
          <a:endParaRPr lang="en-US"/>
        </a:p>
      </dgm:t>
    </dgm:pt>
    <dgm:pt modelId="{8E27A8E1-3CCA-4674-B0D9-6D53D7FACEBB}" type="sibTrans" cxnId="{A111EDFD-00FF-4C36-961C-F5DED7EAA147}">
      <dgm:prSet/>
      <dgm:spPr/>
      <dgm:t>
        <a:bodyPr/>
        <a:lstStyle/>
        <a:p>
          <a:endParaRPr lang="en-US"/>
        </a:p>
      </dgm:t>
    </dgm:pt>
    <dgm:pt modelId="{BA18FCA5-4C66-4AC3-B88C-C6DBD516C911}">
      <dgm:prSet/>
      <dgm:spPr/>
      <dgm:t>
        <a:bodyPr/>
        <a:lstStyle/>
        <a:p>
          <a:pPr>
            <a:defRPr cap="all"/>
          </a:pPr>
          <a:r>
            <a:rPr lang="en-US"/>
            <a:t>Walk your window across your filtered images.</a:t>
          </a:r>
        </a:p>
      </dgm:t>
    </dgm:pt>
    <dgm:pt modelId="{E4EE0BC1-F438-443E-88EE-EEB19575D8F0}" type="parTrans" cxnId="{2E705198-E635-4C20-B001-7457EE704BAA}">
      <dgm:prSet/>
      <dgm:spPr/>
      <dgm:t>
        <a:bodyPr/>
        <a:lstStyle/>
        <a:p>
          <a:endParaRPr lang="en-US"/>
        </a:p>
      </dgm:t>
    </dgm:pt>
    <dgm:pt modelId="{75B4E99C-249E-4AE8-B23A-DD9D0C265C1C}" type="sibTrans" cxnId="{2E705198-E635-4C20-B001-7457EE704BAA}">
      <dgm:prSet/>
      <dgm:spPr/>
      <dgm:t>
        <a:bodyPr/>
        <a:lstStyle/>
        <a:p>
          <a:endParaRPr lang="en-US"/>
        </a:p>
      </dgm:t>
    </dgm:pt>
    <dgm:pt modelId="{64A9D315-C0B1-4488-8183-D4C660D6A17F}">
      <dgm:prSet/>
      <dgm:spPr/>
      <dgm:t>
        <a:bodyPr/>
        <a:lstStyle/>
        <a:p>
          <a:pPr>
            <a:defRPr cap="all"/>
          </a:pPr>
          <a:r>
            <a:rPr lang="en-US"/>
            <a:t>From each window, take the maximum value.</a:t>
          </a:r>
        </a:p>
      </dgm:t>
    </dgm:pt>
    <dgm:pt modelId="{2B2DE2DF-C741-4966-BA19-3BCE3A8968E0}" type="parTrans" cxnId="{65CA144C-1797-4BA9-9023-F3C8F987B3B3}">
      <dgm:prSet/>
      <dgm:spPr/>
      <dgm:t>
        <a:bodyPr/>
        <a:lstStyle/>
        <a:p>
          <a:endParaRPr lang="en-US"/>
        </a:p>
      </dgm:t>
    </dgm:pt>
    <dgm:pt modelId="{C7171895-7C3E-45D9-9935-43932CEF5C68}" type="sibTrans" cxnId="{65CA144C-1797-4BA9-9023-F3C8F987B3B3}">
      <dgm:prSet/>
      <dgm:spPr/>
      <dgm:t>
        <a:bodyPr/>
        <a:lstStyle/>
        <a:p>
          <a:endParaRPr lang="en-US"/>
        </a:p>
      </dgm:t>
    </dgm:pt>
    <dgm:pt modelId="{E3CFC911-682B-4E2C-B106-6FE637270DDD}" type="pres">
      <dgm:prSet presAssocID="{D53457F6-4271-4F7D-B7AE-2DF2A8138289}" presName="root" presStyleCnt="0">
        <dgm:presLayoutVars>
          <dgm:dir/>
          <dgm:resizeHandles val="exact"/>
        </dgm:presLayoutVars>
      </dgm:prSet>
      <dgm:spPr/>
    </dgm:pt>
    <dgm:pt modelId="{7114E206-2670-48A5-808F-78E936CF3371}" type="pres">
      <dgm:prSet presAssocID="{4A2289B1-BB10-4C93-9C06-7C4EF49FDE43}" presName="compNode" presStyleCnt="0"/>
      <dgm:spPr/>
    </dgm:pt>
    <dgm:pt modelId="{8ABC3222-4ED9-4129-BD20-3E49E5C7CC55}" type="pres">
      <dgm:prSet presAssocID="{4A2289B1-BB10-4C93-9C06-7C4EF49FDE43}" presName="iconBgRect" presStyleLbl="bgShp" presStyleIdx="0" presStyleCnt="4"/>
      <dgm:spPr/>
    </dgm:pt>
    <dgm:pt modelId="{BE665AD7-26BF-401D-8E3D-9426147278A6}" type="pres">
      <dgm:prSet presAssocID="{4A2289B1-BB10-4C93-9C06-7C4EF49FDE4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55D02E90-704C-4B3B-A2B3-7D52A58C7925}" type="pres">
      <dgm:prSet presAssocID="{4A2289B1-BB10-4C93-9C06-7C4EF49FDE43}" presName="spaceRect" presStyleCnt="0"/>
      <dgm:spPr/>
    </dgm:pt>
    <dgm:pt modelId="{B4B2E660-8BB3-4E4F-9C59-910B7AD6D7FA}" type="pres">
      <dgm:prSet presAssocID="{4A2289B1-BB10-4C93-9C06-7C4EF49FDE43}" presName="textRect" presStyleLbl="revTx" presStyleIdx="0" presStyleCnt="4">
        <dgm:presLayoutVars>
          <dgm:chMax val="1"/>
          <dgm:chPref val="1"/>
        </dgm:presLayoutVars>
      </dgm:prSet>
      <dgm:spPr/>
    </dgm:pt>
    <dgm:pt modelId="{DDCCE177-3198-4410-87E4-B7C3AF9DE051}" type="pres">
      <dgm:prSet presAssocID="{28EDA37C-5B57-40F9-85C2-97904C723CB2}" presName="sibTrans" presStyleCnt="0"/>
      <dgm:spPr/>
    </dgm:pt>
    <dgm:pt modelId="{32FEFD10-446F-46B5-BF53-CD3CD074DCAB}" type="pres">
      <dgm:prSet presAssocID="{BED8FCE6-88EB-403B-859A-3B0DFA84D8D3}" presName="compNode" presStyleCnt="0"/>
      <dgm:spPr/>
    </dgm:pt>
    <dgm:pt modelId="{AAC70380-A251-4AAD-ABD2-2167DD9A7712}" type="pres">
      <dgm:prSet presAssocID="{BED8FCE6-88EB-403B-859A-3B0DFA84D8D3}" presName="iconBgRect" presStyleLbl="bgShp" presStyleIdx="1" presStyleCnt="4"/>
      <dgm:spPr/>
    </dgm:pt>
    <dgm:pt modelId="{70C9B4A7-EF27-4C49-8963-7AC805C651A5}" type="pres">
      <dgm:prSet presAssocID="{BED8FCE6-88EB-403B-859A-3B0DFA84D8D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t"/>
        </a:ext>
      </dgm:extLst>
    </dgm:pt>
    <dgm:pt modelId="{BF86AA86-27ED-4CB4-982C-23E48F9CD519}" type="pres">
      <dgm:prSet presAssocID="{BED8FCE6-88EB-403B-859A-3B0DFA84D8D3}" presName="spaceRect" presStyleCnt="0"/>
      <dgm:spPr/>
    </dgm:pt>
    <dgm:pt modelId="{C453A1E1-3269-487B-9641-8938D1DA1E36}" type="pres">
      <dgm:prSet presAssocID="{BED8FCE6-88EB-403B-859A-3B0DFA84D8D3}" presName="textRect" presStyleLbl="revTx" presStyleIdx="1" presStyleCnt="4">
        <dgm:presLayoutVars>
          <dgm:chMax val="1"/>
          <dgm:chPref val="1"/>
        </dgm:presLayoutVars>
      </dgm:prSet>
      <dgm:spPr/>
    </dgm:pt>
    <dgm:pt modelId="{C2F7D61D-314B-4BCA-8109-2B5A7585D93E}" type="pres">
      <dgm:prSet presAssocID="{8E27A8E1-3CCA-4674-B0D9-6D53D7FACEBB}" presName="sibTrans" presStyleCnt="0"/>
      <dgm:spPr/>
    </dgm:pt>
    <dgm:pt modelId="{2C8EAD6A-AB49-409A-962F-B6777F0F49AC}" type="pres">
      <dgm:prSet presAssocID="{BA18FCA5-4C66-4AC3-B88C-C6DBD516C911}" presName="compNode" presStyleCnt="0"/>
      <dgm:spPr/>
    </dgm:pt>
    <dgm:pt modelId="{0813F50B-75CE-4CC0-9182-0FA2323A9A87}" type="pres">
      <dgm:prSet presAssocID="{BA18FCA5-4C66-4AC3-B88C-C6DBD516C911}" presName="iconBgRect" presStyleLbl="bgShp" presStyleIdx="2" presStyleCnt="4"/>
      <dgm:spPr/>
    </dgm:pt>
    <dgm:pt modelId="{9E24EFA5-5D24-4618-86E3-1EEB48914FDE}" type="pres">
      <dgm:prSet presAssocID="{BA18FCA5-4C66-4AC3-B88C-C6DBD516C9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"/>
        </a:ext>
      </dgm:extLst>
    </dgm:pt>
    <dgm:pt modelId="{36939363-6D88-4CB7-8438-B00A97188E09}" type="pres">
      <dgm:prSet presAssocID="{BA18FCA5-4C66-4AC3-B88C-C6DBD516C911}" presName="spaceRect" presStyleCnt="0"/>
      <dgm:spPr/>
    </dgm:pt>
    <dgm:pt modelId="{05FA8F63-26FA-4EA4-BE90-65EF1E8CDDA4}" type="pres">
      <dgm:prSet presAssocID="{BA18FCA5-4C66-4AC3-B88C-C6DBD516C911}" presName="textRect" presStyleLbl="revTx" presStyleIdx="2" presStyleCnt="4">
        <dgm:presLayoutVars>
          <dgm:chMax val="1"/>
          <dgm:chPref val="1"/>
        </dgm:presLayoutVars>
      </dgm:prSet>
      <dgm:spPr/>
    </dgm:pt>
    <dgm:pt modelId="{D47DE1CE-2EF6-47F7-8E75-CEACBB5D6910}" type="pres">
      <dgm:prSet presAssocID="{75B4E99C-249E-4AE8-B23A-DD9D0C265C1C}" presName="sibTrans" presStyleCnt="0"/>
      <dgm:spPr/>
    </dgm:pt>
    <dgm:pt modelId="{F38E0A45-A2FD-4B6D-9303-5761B0CE3769}" type="pres">
      <dgm:prSet presAssocID="{64A9D315-C0B1-4488-8183-D4C660D6A17F}" presName="compNode" presStyleCnt="0"/>
      <dgm:spPr/>
    </dgm:pt>
    <dgm:pt modelId="{FF63763C-F73A-4D14-9488-FE8A93D72F93}" type="pres">
      <dgm:prSet presAssocID="{64A9D315-C0B1-4488-8183-D4C660D6A17F}" presName="iconBgRect" presStyleLbl="bgShp" presStyleIdx="3" presStyleCnt="4"/>
      <dgm:spPr/>
    </dgm:pt>
    <dgm:pt modelId="{7E33E6E8-7676-46CD-B8F7-C42254119E4A}" type="pres">
      <dgm:prSet presAssocID="{64A9D315-C0B1-4488-8183-D4C660D6A1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5679A6E-5B42-4AC7-B3B2-0DB6BA0D5349}" type="pres">
      <dgm:prSet presAssocID="{64A9D315-C0B1-4488-8183-D4C660D6A17F}" presName="spaceRect" presStyleCnt="0"/>
      <dgm:spPr/>
    </dgm:pt>
    <dgm:pt modelId="{D431E79E-26F6-4ABA-8EFF-C29ED73622CD}" type="pres">
      <dgm:prSet presAssocID="{64A9D315-C0B1-4488-8183-D4C660D6A17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81B625-3C93-4961-A350-7EEDF7751955}" type="presOf" srcId="{BED8FCE6-88EB-403B-859A-3B0DFA84D8D3}" destId="{C453A1E1-3269-487B-9641-8938D1DA1E36}" srcOrd="0" destOrd="0" presId="urn:microsoft.com/office/officeart/2018/5/layout/IconCircleLabelList"/>
    <dgm:cxn modelId="{65CA144C-1797-4BA9-9023-F3C8F987B3B3}" srcId="{D53457F6-4271-4F7D-B7AE-2DF2A8138289}" destId="{64A9D315-C0B1-4488-8183-D4C660D6A17F}" srcOrd="3" destOrd="0" parTransId="{2B2DE2DF-C741-4966-BA19-3BCE3A8968E0}" sibTransId="{C7171895-7C3E-45D9-9935-43932CEF5C68}"/>
    <dgm:cxn modelId="{9A25BE60-0F4E-4692-A00F-97167A221093}" srcId="{D53457F6-4271-4F7D-B7AE-2DF2A8138289}" destId="{4A2289B1-BB10-4C93-9C06-7C4EF49FDE43}" srcOrd="0" destOrd="0" parTransId="{EA91D608-4098-4AC7-8773-2C0C6F6ED159}" sibTransId="{28EDA37C-5B57-40F9-85C2-97904C723CB2}"/>
    <dgm:cxn modelId="{2E705198-E635-4C20-B001-7457EE704BAA}" srcId="{D53457F6-4271-4F7D-B7AE-2DF2A8138289}" destId="{BA18FCA5-4C66-4AC3-B88C-C6DBD516C911}" srcOrd="2" destOrd="0" parTransId="{E4EE0BC1-F438-443E-88EE-EEB19575D8F0}" sibTransId="{75B4E99C-249E-4AE8-B23A-DD9D0C265C1C}"/>
    <dgm:cxn modelId="{97D298B9-5694-48D0-8EDF-27ECFE249190}" type="presOf" srcId="{BA18FCA5-4C66-4AC3-B88C-C6DBD516C911}" destId="{05FA8F63-26FA-4EA4-BE90-65EF1E8CDDA4}" srcOrd="0" destOrd="0" presId="urn:microsoft.com/office/officeart/2018/5/layout/IconCircleLabelList"/>
    <dgm:cxn modelId="{388D81C9-5867-4CA2-B0FE-C0EFCF14953D}" type="presOf" srcId="{4A2289B1-BB10-4C93-9C06-7C4EF49FDE43}" destId="{B4B2E660-8BB3-4E4F-9C59-910B7AD6D7FA}" srcOrd="0" destOrd="0" presId="urn:microsoft.com/office/officeart/2018/5/layout/IconCircleLabelList"/>
    <dgm:cxn modelId="{69814CF5-4132-418D-8999-4CC67BDB564B}" type="presOf" srcId="{D53457F6-4271-4F7D-B7AE-2DF2A8138289}" destId="{E3CFC911-682B-4E2C-B106-6FE637270DDD}" srcOrd="0" destOrd="0" presId="urn:microsoft.com/office/officeart/2018/5/layout/IconCircleLabelList"/>
    <dgm:cxn modelId="{6C7229FB-918B-44E3-8CA2-333D919D5FC4}" type="presOf" srcId="{64A9D315-C0B1-4488-8183-D4C660D6A17F}" destId="{D431E79E-26F6-4ABA-8EFF-C29ED73622CD}" srcOrd="0" destOrd="0" presId="urn:microsoft.com/office/officeart/2018/5/layout/IconCircleLabelList"/>
    <dgm:cxn modelId="{A111EDFD-00FF-4C36-961C-F5DED7EAA147}" srcId="{D53457F6-4271-4F7D-B7AE-2DF2A8138289}" destId="{BED8FCE6-88EB-403B-859A-3B0DFA84D8D3}" srcOrd="1" destOrd="0" parTransId="{056B7373-0D90-4280-97A5-D96ADF7A68AA}" sibTransId="{8E27A8E1-3CCA-4674-B0D9-6D53D7FACEBB}"/>
    <dgm:cxn modelId="{AF60B24E-A015-41C8-A935-7A31FCECD677}" type="presParOf" srcId="{E3CFC911-682B-4E2C-B106-6FE637270DDD}" destId="{7114E206-2670-48A5-808F-78E936CF3371}" srcOrd="0" destOrd="0" presId="urn:microsoft.com/office/officeart/2018/5/layout/IconCircleLabelList"/>
    <dgm:cxn modelId="{B4E7B91D-6E1D-46A7-B057-AB1823A98BC0}" type="presParOf" srcId="{7114E206-2670-48A5-808F-78E936CF3371}" destId="{8ABC3222-4ED9-4129-BD20-3E49E5C7CC55}" srcOrd="0" destOrd="0" presId="urn:microsoft.com/office/officeart/2018/5/layout/IconCircleLabelList"/>
    <dgm:cxn modelId="{8BB336F1-4C91-4826-A4CD-8EF5BF303DAE}" type="presParOf" srcId="{7114E206-2670-48A5-808F-78E936CF3371}" destId="{BE665AD7-26BF-401D-8E3D-9426147278A6}" srcOrd="1" destOrd="0" presId="urn:microsoft.com/office/officeart/2018/5/layout/IconCircleLabelList"/>
    <dgm:cxn modelId="{9C6B341C-3F47-4038-964F-C1ACA718FEA6}" type="presParOf" srcId="{7114E206-2670-48A5-808F-78E936CF3371}" destId="{55D02E90-704C-4B3B-A2B3-7D52A58C7925}" srcOrd="2" destOrd="0" presId="urn:microsoft.com/office/officeart/2018/5/layout/IconCircleLabelList"/>
    <dgm:cxn modelId="{B272C8E2-0EBA-4A92-ABBD-5DEC9A9D358A}" type="presParOf" srcId="{7114E206-2670-48A5-808F-78E936CF3371}" destId="{B4B2E660-8BB3-4E4F-9C59-910B7AD6D7FA}" srcOrd="3" destOrd="0" presId="urn:microsoft.com/office/officeart/2018/5/layout/IconCircleLabelList"/>
    <dgm:cxn modelId="{50E83CD2-C34D-4D10-B97D-D493315C2FCD}" type="presParOf" srcId="{E3CFC911-682B-4E2C-B106-6FE637270DDD}" destId="{DDCCE177-3198-4410-87E4-B7C3AF9DE051}" srcOrd="1" destOrd="0" presId="urn:microsoft.com/office/officeart/2018/5/layout/IconCircleLabelList"/>
    <dgm:cxn modelId="{6DF98260-C100-4145-A466-9E1F31DC8B61}" type="presParOf" srcId="{E3CFC911-682B-4E2C-B106-6FE637270DDD}" destId="{32FEFD10-446F-46B5-BF53-CD3CD074DCAB}" srcOrd="2" destOrd="0" presId="urn:microsoft.com/office/officeart/2018/5/layout/IconCircleLabelList"/>
    <dgm:cxn modelId="{678973FC-71EC-4AB0-AFC8-E736C9B85A66}" type="presParOf" srcId="{32FEFD10-446F-46B5-BF53-CD3CD074DCAB}" destId="{AAC70380-A251-4AAD-ABD2-2167DD9A7712}" srcOrd="0" destOrd="0" presId="urn:microsoft.com/office/officeart/2018/5/layout/IconCircleLabelList"/>
    <dgm:cxn modelId="{2B097310-EC0D-45AE-A222-697E7DA076C3}" type="presParOf" srcId="{32FEFD10-446F-46B5-BF53-CD3CD074DCAB}" destId="{70C9B4A7-EF27-4C49-8963-7AC805C651A5}" srcOrd="1" destOrd="0" presId="urn:microsoft.com/office/officeart/2018/5/layout/IconCircleLabelList"/>
    <dgm:cxn modelId="{89A1E672-855D-4836-B557-93D5444F241D}" type="presParOf" srcId="{32FEFD10-446F-46B5-BF53-CD3CD074DCAB}" destId="{BF86AA86-27ED-4CB4-982C-23E48F9CD519}" srcOrd="2" destOrd="0" presId="urn:microsoft.com/office/officeart/2018/5/layout/IconCircleLabelList"/>
    <dgm:cxn modelId="{0D8F9A80-662E-4DE3-AF56-B32A2F7FF5A7}" type="presParOf" srcId="{32FEFD10-446F-46B5-BF53-CD3CD074DCAB}" destId="{C453A1E1-3269-487B-9641-8938D1DA1E36}" srcOrd="3" destOrd="0" presId="urn:microsoft.com/office/officeart/2018/5/layout/IconCircleLabelList"/>
    <dgm:cxn modelId="{D556D055-CBD3-489F-BE23-87DE4C05AA56}" type="presParOf" srcId="{E3CFC911-682B-4E2C-B106-6FE637270DDD}" destId="{C2F7D61D-314B-4BCA-8109-2B5A7585D93E}" srcOrd="3" destOrd="0" presId="urn:microsoft.com/office/officeart/2018/5/layout/IconCircleLabelList"/>
    <dgm:cxn modelId="{ED744F74-E53A-4821-A939-B37BCB72C9A4}" type="presParOf" srcId="{E3CFC911-682B-4E2C-B106-6FE637270DDD}" destId="{2C8EAD6A-AB49-409A-962F-B6777F0F49AC}" srcOrd="4" destOrd="0" presId="urn:microsoft.com/office/officeart/2018/5/layout/IconCircleLabelList"/>
    <dgm:cxn modelId="{0BFC09A3-4C0A-43C5-9B1B-64E52DB161CB}" type="presParOf" srcId="{2C8EAD6A-AB49-409A-962F-B6777F0F49AC}" destId="{0813F50B-75CE-4CC0-9182-0FA2323A9A87}" srcOrd="0" destOrd="0" presId="urn:microsoft.com/office/officeart/2018/5/layout/IconCircleLabelList"/>
    <dgm:cxn modelId="{F3E73994-491F-4789-9B25-8D526D5AD562}" type="presParOf" srcId="{2C8EAD6A-AB49-409A-962F-B6777F0F49AC}" destId="{9E24EFA5-5D24-4618-86E3-1EEB48914FDE}" srcOrd="1" destOrd="0" presId="urn:microsoft.com/office/officeart/2018/5/layout/IconCircleLabelList"/>
    <dgm:cxn modelId="{9776EE0F-3B83-48C4-B32F-47220156A387}" type="presParOf" srcId="{2C8EAD6A-AB49-409A-962F-B6777F0F49AC}" destId="{36939363-6D88-4CB7-8438-B00A97188E09}" srcOrd="2" destOrd="0" presId="urn:microsoft.com/office/officeart/2018/5/layout/IconCircleLabelList"/>
    <dgm:cxn modelId="{998F7072-2695-4C0E-A9FF-033129B28D19}" type="presParOf" srcId="{2C8EAD6A-AB49-409A-962F-B6777F0F49AC}" destId="{05FA8F63-26FA-4EA4-BE90-65EF1E8CDDA4}" srcOrd="3" destOrd="0" presId="urn:microsoft.com/office/officeart/2018/5/layout/IconCircleLabelList"/>
    <dgm:cxn modelId="{D0881E1C-145B-4898-8D7C-A8A64CFE18CF}" type="presParOf" srcId="{E3CFC911-682B-4E2C-B106-6FE637270DDD}" destId="{D47DE1CE-2EF6-47F7-8E75-CEACBB5D6910}" srcOrd="5" destOrd="0" presId="urn:microsoft.com/office/officeart/2018/5/layout/IconCircleLabelList"/>
    <dgm:cxn modelId="{F71CADBF-82EF-413B-A5B1-A64277CA15FC}" type="presParOf" srcId="{E3CFC911-682B-4E2C-B106-6FE637270DDD}" destId="{F38E0A45-A2FD-4B6D-9303-5761B0CE3769}" srcOrd="6" destOrd="0" presId="urn:microsoft.com/office/officeart/2018/5/layout/IconCircleLabelList"/>
    <dgm:cxn modelId="{18DF9EFC-63D0-46E2-A48D-F5D216ED305B}" type="presParOf" srcId="{F38E0A45-A2FD-4B6D-9303-5761B0CE3769}" destId="{FF63763C-F73A-4D14-9488-FE8A93D72F93}" srcOrd="0" destOrd="0" presId="urn:microsoft.com/office/officeart/2018/5/layout/IconCircleLabelList"/>
    <dgm:cxn modelId="{8398C1F6-A4AD-44D6-8940-56679041748C}" type="presParOf" srcId="{F38E0A45-A2FD-4B6D-9303-5761B0CE3769}" destId="{7E33E6E8-7676-46CD-B8F7-C42254119E4A}" srcOrd="1" destOrd="0" presId="urn:microsoft.com/office/officeart/2018/5/layout/IconCircleLabelList"/>
    <dgm:cxn modelId="{DBCE69E7-A055-4D0B-AE92-D5832060C99E}" type="presParOf" srcId="{F38E0A45-A2FD-4B6D-9303-5761B0CE3769}" destId="{45679A6E-5B42-4AC7-B3B2-0DB6BA0D5349}" srcOrd="2" destOrd="0" presId="urn:microsoft.com/office/officeart/2018/5/layout/IconCircleLabelList"/>
    <dgm:cxn modelId="{3C456B85-5F18-4BA5-97FD-2A83345D1287}" type="presParOf" srcId="{F38E0A45-A2FD-4B6D-9303-5761B0CE3769}" destId="{D431E79E-26F6-4ABA-8EFF-C29ED73622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079F3A-8B50-4A8A-8982-317ABEDA63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BDF1FFF-9E55-4B2B-9B55-83EC29A8C659}">
      <dgm:prSet/>
      <dgm:spPr/>
      <dgm:t>
        <a:bodyPr/>
        <a:lstStyle/>
        <a:p>
          <a:r>
            <a:rPr lang="en-US"/>
            <a:t>How many of each type of layer?</a:t>
          </a:r>
        </a:p>
      </dgm:t>
    </dgm:pt>
    <dgm:pt modelId="{B1A4DB3C-B760-4E10-B6D8-97135E0F2C3E}" type="parTrans" cxnId="{DCE340F4-071D-4815-AE68-919ECFEC3286}">
      <dgm:prSet/>
      <dgm:spPr/>
      <dgm:t>
        <a:bodyPr/>
        <a:lstStyle/>
        <a:p>
          <a:endParaRPr lang="en-US"/>
        </a:p>
      </dgm:t>
    </dgm:pt>
    <dgm:pt modelId="{C4058224-36DB-49BA-B7CD-53603592702D}" type="sibTrans" cxnId="{DCE340F4-071D-4815-AE68-919ECFEC3286}">
      <dgm:prSet/>
      <dgm:spPr/>
      <dgm:t>
        <a:bodyPr/>
        <a:lstStyle/>
        <a:p>
          <a:endParaRPr lang="en-US"/>
        </a:p>
      </dgm:t>
    </dgm:pt>
    <dgm:pt modelId="{E2AAEEFE-D200-413B-9327-B939A36E0343}">
      <dgm:prSet/>
      <dgm:spPr/>
      <dgm:t>
        <a:bodyPr/>
        <a:lstStyle/>
        <a:p>
          <a:r>
            <a:rPr lang="en-US"/>
            <a:t>In what order?</a:t>
          </a:r>
        </a:p>
      </dgm:t>
    </dgm:pt>
    <dgm:pt modelId="{C04C1797-1B9D-4337-B8B5-71D2C177EE6E}" type="parTrans" cxnId="{713C025E-6985-47FD-ABD0-A0C10A7A97E7}">
      <dgm:prSet/>
      <dgm:spPr/>
      <dgm:t>
        <a:bodyPr/>
        <a:lstStyle/>
        <a:p>
          <a:endParaRPr lang="en-US"/>
        </a:p>
      </dgm:t>
    </dgm:pt>
    <dgm:pt modelId="{7E3C643D-2B7D-4CC6-8171-83AF875A21C2}" type="sibTrans" cxnId="{713C025E-6985-47FD-ABD0-A0C10A7A97E7}">
      <dgm:prSet/>
      <dgm:spPr/>
      <dgm:t>
        <a:bodyPr/>
        <a:lstStyle/>
        <a:p>
          <a:endParaRPr lang="en-US"/>
        </a:p>
      </dgm:t>
    </dgm:pt>
    <dgm:pt modelId="{877B565D-CBED-46CC-B5E0-34872E346356}" type="pres">
      <dgm:prSet presAssocID="{4B079F3A-8B50-4A8A-8982-317ABEDA6351}" presName="root" presStyleCnt="0">
        <dgm:presLayoutVars>
          <dgm:dir/>
          <dgm:resizeHandles val="exact"/>
        </dgm:presLayoutVars>
      </dgm:prSet>
      <dgm:spPr/>
    </dgm:pt>
    <dgm:pt modelId="{AE25DDCE-A560-455E-BCAE-8D718090D941}" type="pres">
      <dgm:prSet presAssocID="{4BDF1FFF-9E55-4B2B-9B55-83EC29A8C659}" presName="compNode" presStyleCnt="0"/>
      <dgm:spPr/>
    </dgm:pt>
    <dgm:pt modelId="{4902A79F-CA8F-46D4-BE81-A680ECEEA42F}" type="pres">
      <dgm:prSet presAssocID="{4BDF1FFF-9E55-4B2B-9B55-83EC29A8C659}" presName="bgRect" presStyleLbl="bgShp" presStyleIdx="0" presStyleCnt="2"/>
      <dgm:spPr/>
    </dgm:pt>
    <dgm:pt modelId="{C90CB2C7-4504-4DB7-8235-B4B6E291E29B}" type="pres">
      <dgm:prSet presAssocID="{4BDF1FFF-9E55-4B2B-9B55-83EC29A8C65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918FD840-AB95-4D42-9B85-C3A9AE434062}" type="pres">
      <dgm:prSet presAssocID="{4BDF1FFF-9E55-4B2B-9B55-83EC29A8C659}" presName="spaceRect" presStyleCnt="0"/>
      <dgm:spPr/>
    </dgm:pt>
    <dgm:pt modelId="{A15912AC-9CC4-45FD-99A7-12EF8454C6F7}" type="pres">
      <dgm:prSet presAssocID="{4BDF1FFF-9E55-4B2B-9B55-83EC29A8C659}" presName="parTx" presStyleLbl="revTx" presStyleIdx="0" presStyleCnt="2">
        <dgm:presLayoutVars>
          <dgm:chMax val="0"/>
          <dgm:chPref val="0"/>
        </dgm:presLayoutVars>
      </dgm:prSet>
      <dgm:spPr/>
    </dgm:pt>
    <dgm:pt modelId="{6CF3A496-0CDD-4867-A701-F5AE67968DDE}" type="pres">
      <dgm:prSet presAssocID="{C4058224-36DB-49BA-B7CD-53603592702D}" presName="sibTrans" presStyleCnt="0"/>
      <dgm:spPr/>
    </dgm:pt>
    <dgm:pt modelId="{BA2F96A3-C781-4B4B-B205-F6A6D4436EB5}" type="pres">
      <dgm:prSet presAssocID="{E2AAEEFE-D200-413B-9327-B939A36E0343}" presName="compNode" presStyleCnt="0"/>
      <dgm:spPr/>
    </dgm:pt>
    <dgm:pt modelId="{D744FBB7-E86E-4F43-B2F2-DBD82AD5BA54}" type="pres">
      <dgm:prSet presAssocID="{E2AAEEFE-D200-413B-9327-B939A36E0343}" presName="bgRect" presStyleLbl="bgShp" presStyleIdx="1" presStyleCnt="2"/>
      <dgm:spPr/>
    </dgm:pt>
    <dgm:pt modelId="{0891A00C-6AF8-409F-9245-02680421C11E}" type="pres">
      <dgm:prSet presAssocID="{E2AAEEFE-D200-413B-9327-B939A36E034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318D3281-E55C-44E3-98A1-AE236C6258B1}" type="pres">
      <dgm:prSet presAssocID="{E2AAEEFE-D200-413B-9327-B939A36E0343}" presName="spaceRect" presStyleCnt="0"/>
      <dgm:spPr/>
    </dgm:pt>
    <dgm:pt modelId="{9DA8E319-85E5-4ABC-A04F-1F8BE24219C8}" type="pres">
      <dgm:prSet presAssocID="{E2AAEEFE-D200-413B-9327-B939A36E034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D8C7D0D-CBE7-473C-A15F-6687A15F574D}" type="presOf" srcId="{4BDF1FFF-9E55-4B2B-9B55-83EC29A8C659}" destId="{A15912AC-9CC4-45FD-99A7-12EF8454C6F7}" srcOrd="0" destOrd="0" presId="urn:microsoft.com/office/officeart/2018/2/layout/IconVerticalSolidList"/>
    <dgm:cxn modelId="{713C025E-6985-47FD-ABD0-A0C10A7A97E7}" srcId="{4B079F3A-8B50-4A8A-8982-317ABEDA6351}" destId="{E2AAEEFE-D200-413B-9327-B939A36E0343}" srcOrd="1" destOrd="0" parTransId="{C04C1797-1B9D-4337-B8B5-71D2C177EE6E}" sibTransId="{7E3C643D-2B7D-4CC6-8171-83AF875A21C2}"/>
    <dgm:cxn modelId="{7BC708B7-007F-4B40-B9BD-78787C968C82}" type="presOf" srcId="{4B079F3A-8B50-4A8A-8982-317ABEDA6351}" destId="{877B565D-CBED-46CC-B5E0-34872E346356}" srcOrd="0" destOrd="0" presId="urn:microsoft.com/office/officeart/2018/2/layout/IconVerticalSolidList"/>
    <dgm:cxn modelId="{B7802EE0-84D2-45D0-BCDF-814A130876C3}" type="presOf" srcId="{E2AAEEFE-D200-413B-9327-B939A36E0343}" destId="{9DA8E319-85E5-4ABC-A04F-1F8BE24219C8}" srcOrd="0" destOrd="0" presId="urn:microsoft.com/office/officeart/2018/2/layout/IconVerticalSolidList"/>
    <dgm:cxn modelId="{DCE340F4-071D-4815-AE68-919ECFEC3286}" srcId="{4B079F3A-8B50-4A8A-8982-317ABEDA6351}" destId="{4BDF1FFF-9E55-4B2B-9B55-83EC29A8C659}" srcOrd="0" destOrd="0" parTransId="{B1A4DB3C-B760-4E10-B6D8-97135E0F2C3E}" sibTransId="{C4058224-36DB-49BA-B7CD-53603592702D}"/>
    <dgm:cxn modelId="{B55DAC42-AC01-4AE4-9F8A-C0093DB997C4}" type="presParOf" srcId="{877B565D-CBED-46CC-B5E0-34872E346356}" destId="{AE25DDCE-A560-455E-BCAE-8D718090D941}" srcOrd="0" destOrd="0" presId="urn:microsoft.com/office/officeart/2018/2/layout/IconVerticalSolidList"/>
    <dgm:cxn modelId="{B81212E9-8855-4664-8D7C-A69456B156EC}" type="presParOf" srcId="{AE25DDCE-A560-455E-BCAE-8D718090D941}" destId="{4902A79F-CA8F-46D4-BE81-A680ECEEA42F}" srcOrd="0" destOrd="0" presId="urn:microsoft.com/office/officeart/2018/2/layout/IconVerticalSolidList"/>
    <dgm:cxn modelId="{595FAB4D-B8A7-483C-9819-5AEF15BAF6C3}" type="presParOf" srcId="{AE25DDCE-A560-455E-BCAE-8D718090D941}" destId="{C90CB2C7-4504-4DB7-8235-B4B6E291E29B}" srcOrd="1" destOrd="0" presId="urn:microsoft.com/office/officeart/2018/2/layout/IconVerticalSolidList"/>
    <dgm:cxn modelId="{58B15D46-2B48-4630-99CA-4EB885DE99A7}" type="presParOf" srcId="{AE25DDCE-A560-455E-BCAE-8D718090D941}" destId="{918FD840-AB95-4D42-9B85-C3A9AE434062}" srcOrd="2" destOrd="0" presId="urn:microsoft.com/office/officeart/2018/2/layout/IconVerticalSolidList"/>
    <dgm:cxn modelId="{DBB4C870-04D4-48A8-BCE9-A3362C033666}" type="presParOf" srcId="{AE25DDCE-A560-455E-BCAE-8D718090D941}" destId="{A15912AC-9CC4-45FD-99A7-12EF8454C6F7}" srcOrd="3" destOrd="0" presId="urn:microsoft.com/office/officeart/2018/2/layout/IconVerticalSolidList"/>
    <dgm:cxn modelId="{B22AA16C-73BA-4A7E-A521-BA59D82A3927}" type="presParOf" srcId="{877B565D-CBED-46CC-B5E0-34872E346356}" destId="{6CF3A496-0CDD-4867-A701-F5AE67968DDE}" srcOrd="1" destOrd="0" presId="urn:microsoft.com/office/officeart/2018/2/layout/IconVerticalSolidList"/>
    <dgm:cxn modelId="{1F36F70D-5963-4046-80E3-7A924B01E87C}" type="presParOf" srcId="{877B565D-CBED-46CC-B5E0-34872E346356}" destId="{BA2F96A3-C781-4B4B-B205-F6A6D4436EB5}" srcOrd="2" destOrd="0" presId="urn:microsoft.com/office/officeart/2018/2/layout/IconVerticalSolidList"/>
    <dgm:cxn modelId="{43C288F7-5E43-46E9-BB14-4203DA98CF15}" type="presParOf" srcId="{BA2F96A3-C781-4B4B-B205-F6A6D4436EB5}" destId="{D744FBB7-E86E-4F43-B2F2-DBD82AD5BA54}" srcOrd="0" destOrd="0" presId="urn:microsoft.com/office/officeart/2018/2/layout/IconVerticalSolidList"/>
    <dgm:cxn modelId="{77C9E1FD-27A8-476D-BDBD-F2243AC267ED}" type="presParOf" srcId="{BA2F96A3-C781-4B4B-B205-F6A6D4436EB5}" destId="{0891A00C-6AF8-409F-9245-02680421C11E}" srcOrd="1" destOrd="0" presId="urn:microsoft.com/office/officeart/2018/2/layout/IconVerticalSolidList"/>
    <dgm:cxn modelId="{14D69407-455E-44F9-9250-BA824FDA3C31}" type="presParOf" srcId="{BA2F96A3-C781-4B4B-B205-F6A6D4436EB5}" destId="{318D3281-E55C-44E3-98A1-AE236C6258B1}" srcOrd="2" destOrd="0" presId="urn:microsoft.com/office/officeart/2018/2/layout/IconVerticalSolidList"/>
    <dgm:cxn modelId="{A604EDB3-E1FE-4515-9FFC-8207E8AA7069}" type="presParOf" srcId="{BA2F96A3-C781-4B4B-B205-F6A6D4436EB5}" destId="{9DA8E319-85E5-4ABC-A04F-1F8BE24219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CEBF7E-7334-447E-A7E4-DFAA44CF57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5E61523-9013-4BD5-B2F4-8D08D5CB5F56}">
      <dgm:prSet/>
      <dgm:spPr/>
      <dgm:t>
        <a:bodyPr/>
        <a:lstStyle/>
        <a:p>
          <a:r>
            <a:rPr lang="en-US"/>
            <a:t>Any 2D (or 3D) data.</a:t>
          </a:r>
        </a:p>
      </dgm:t>
    </dgm:pt>
    <dgm:pt modelId="{C5BE0266-BE0C-47CA-A738-3858FC50877F}" type="parTrans" cxnId="{B93FAE1F-4E27-4583-B259-65DCA2868CB8}">
      <dgm:prSet/>
      <dgm:spPr/>
      <dgm:t>
        <a:bodyPr/>
        <a:lstStyle/>
        <a:p>
          <a:endParaRPr lang="en-US"/>
        </a:p>
      </dgm:t>
    </dgm:pt>
    <dgm:pt modelId="{2A657BFF-A8B1-4638-A1D5-A0CCB165046F}" type="sibTrans" cxnId="{B93FAE1F-4E27-4583-B259-65DCA2868CB8}">
      <dgm:prSet/>
      <dgm:spPr/>
      <dgm:t>
        <a:bodyPr/>
        <a:lstStyle/>
        <a:p>
          <a:endParaRPr lang="en-US"/>
        </a:p>
      </dgm:t>
    </dgm:pt>
    <dgm:pt modelId="{25268CEC-9A10-404A-8E70-C93A77BACAD4}">
      <dgm:prSet/>
      <dgm:spPr/>
      <dgm:t>
        <a:bodyPr/>
        <a:lstStyle/>
        <a:p>
          <a:r>
            <a:rPr lang="en-US"/>
            <a:t>Things closer together are more closely related than things far away.</a:t>
          </a:r>
        </a:p>
      </dgm:t>
    </dgm:pt>
    <dgm:pt modelId="{2D6CA41F-F958-4BA5-8C50-2129D0008A7B}" type="parTrans" cxnId="{431AE8B8-771F-476A-AD8D-67C85CA1F1E1}">
      <dgm:prSet/>
      <dgm:spPr/>
      <dgm:t>
        <a:bodyPr/>
        <a:lstStyle/>
        <a:p>
          <a:endParaRPr lang="en-US"/>
        </a:p>
      </dgm:t>
    </dgm:pt>
    <dgm:pt modelId="{373ADC05-EAE6-42B9-8EC5-5E933EDD61FF}" type="sibTrans" cxnId="{431AE8B8-771F-476A-AD8D-67C85CA1F1E1}">
      <dgm:prSet/>
      <dgm:spPr/>
      <dgm:t>
        <a:bodyPr/>
        <a:lstStyle/>
        <a:p>
          <a:endParaRPr lang="en-US"/>
        </a:p>
      </dgm:t>
    </dgm:pt>
    <dgm:pt modelId="{B3A86D2E-9295-41F1-9A8D-E77CBE5E6CC2}" type="pres">
      <dgm:prSet presAssocID="{63CEBF7E-7334-447E-A7E4-DFAA44CF5786}" presName="root" presStyleCnt="0">
        <dgm:presLayoutVars>
          <dgm:dir/>
          <dgm:resizeHandles val="exact"/>
        </dgm:presLayoutVars>
      </dgm:prSet>
      <dgm:spPr/>
    </dgm:pt>
    <dgm:pt modelId="{155CDF24-76B5-46F6-AB21-B6A3E2F40A3D}" type="pres">
      <dgm:prSet presAssocID="{B5E61523-9013-4BD5-B2F4-8D08D5CB5F56}" presName="compNode" presStyleCnt="0"/>
      <dgm:spPr/>
    </dgm:pt>
    <dgm:pt modelId="{B915EFD8-CC5A-4EF8-845F-3FEA4342BB93}" type="pres">
      <dgm:prSet presAssocID="{B5E61523-9013-4BD5-B2F4-8D08D5CB5F56}" presName="bgRect" presStyleLbl="bgShp" presStyleIdx="0" presStyleCnt="2"/>
      <dgm:spPr/>
    </dgm:pt>
    <dgm:pt modelId="{827D2482-C46E-49EC-8884-B56663237F3B}" type="pres">
      <dgm:prSet presAssocID="{B5E61523-9013-4BD5-B2F4-8D08D5CB5F5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D1EFCC-DAA3-48C1-A470-45909475288D}" type="pres">
      <dgm:prSet presAssocID="{B5E61523-9013-4BD5-B2F4-8D08D5CB5F56}" presName="spaceRect" presStyleCnt="0"/>
      <dgm:spPr/>
    </dgm:pt>
    <dgm:pt modelId="{12B1DA9D-D80B-4211-9387-0B9C9632CB8E}" type="pres">
      <dgm:prSet presAssocID="{B5E61523-9013-4BD5-B2F4-8D08D5CB5F56}" presName="parTx" presStyleLbl="revTx" presStyleIdx="0" presStyleCnt="2">
        <dgm:presLayoutVars>
          <dgm:chMax val="0"/>
          <dgm:chPref val="0"/>
        </dgm:presLayoutVars>
      </dgm:prSet>
      <dgm:spPr/>
    </dgm:pt>
    <dgm:pt modelId="{797B52BF-CAF5-413A-A3D8-968016A316F8}" type="pres">
      <dgm:prSet presAssocID="{2A657BFF-A8B1-4638-A1D5-A0CCB165046F}" presName="sibTrans" presStyleCnt="0"/>
      <dgm:spPr/>
    </dgm:pt>
    <dgm:pt modelId="{6C08557A-7DF0-4463-8489-A802773AA3AE}" type="pres">
      <dgm:prSet presAssocID="{25268CEC-9A10-404A-8E70-C93A77BACAD4}" presName="compNode" presStyleCnt="0"/>
      <dgm:spPr/>
    </dgm:pt>
    <dgm:pt modelId="{590EB4E7-188F-47B9-BCF2-859BB7048AAD}" type="pres">
      <dgm:prSet presAssocID="{25268CEC-9A10-404A-8E70-C93A77BACAD4}" presName="bgRect" presStyleLbl="bgShp" presStyleIdx="1" presStyleCnt="2"/>
      <dgm:spPr/>
    </dgm:pt>
    <dgm:pt modelId="{0FFB6A4B-C216-4243-9A08-F50F04040BF1}" type="pres">
      <dgm:prSet presAssocID="{25268CEC-9A10-404A-8E70-C93A77BACAD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27638BAE-CB61-4A14-ABF6-0715333B589D}" type="pres">
      <dgm:prSet presAssocID="{25268CEC-9A10-404A-8E70-C93A77BACAD4}" presName="spaceRect" presStyleCnt="0"/>
      <dgm:spPr/>
    </dgm:pt>
    <dgm:pt modelId="{7C995509-F7A3-40DB-B703-FA27DDA96E61}" type="pres">
      <dgm:prSet presAssocID="{25268CEC-9A10-404A-8E70-C93A77BACAD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93FAE1F-4E27-4583-B259-65DCA2868CB8}" srcId="{63CEBF7E-7334-447E-A7E4-DFAA44CF5786}" destId="{B5E61523-9013-4BD5-B2F4-8D08D5CB5F56}" srcOrd="0" destOrd="0" parTransId="{C5BE0266-BE0C-47CA-A738-3858FC50877F}" sibTransId="{2A657BFF-A8B1-4638-A1D5-A0CCB165046F}"/>
    <dgm:cxn modelId="{F8476736-1A40-4722-B536-9EABC2741533}" type="presOf" srcId="{63CEBF7E-7334-447E-A7E4-DFAA44CF5786}" destId="{B3A86D2E-9295-41F1-9A8D-E77CBE5E6CC2}" srcOrd="0" destOrd="0" presId="urn:microsoft.com/office/officeart/2018/2/layout/IconVerticalSolidList"/>
    <dgm:cxn modelId="{9635218B-E5E7-49F6-AE8F-C036B47707E9}" type="presOf" srcId="{25268CEC-9A10-404A-8E70-C93A77BACAD4}" destId="{7C995509-F7A3-40DB-B703-FA27DDA96E61}" srcOrd="0" destOrd="0" presId="urn:microsoft.com/office/officeart/2018/2/layout/IconVerticalSolidList"/>
    <dgm:cxn modelId="{431AE8B8-771F-476A-AD8D-67C85CA1F1E1}" srcId="{63CEBF7E-7334-447E-A7E4-DFAA44CF5786}" destId="{25268CEC-9A10-404A-8E70-C93A77BACAD4}" srcOrd="1" destOrd="0" parTransId="{2D6CA41F-F958-4BA5-8C50-2129D0008A7B}" sibTransId="{373ADC05-EAE6-42B9-8EC5-5E933EDD61FF}"/>
    <dgm:cxn modelId="{513D1DC9-8DEB-42F6-AEDA-0E56B8EA8657}" type="presOf" srcId="{B5E61523-9013-4BD5-B2F4-8D08D5CB5F56}" destId="{12B1DA9D-D80B-4211-9387-0B9C9632CB8E}" srcOrd="0" destOrd="0" presId="urn:microsoft.com/office/officeart/2018/2/layout/IconVerticalSolidList"/>
    <dgm:cxn modelId="{F63ABEDC-EEFF-4930-879A-CB70904016C2}" type="presParOf" srcId="{B3A86D2E-9295-41F1-9A8D-E77CBE5E6CC2}" destId="{155CDF24-76B5-46F6-AB21-B6A3E2F40A3D}" srcOrd="0" destOrd="0" presId="urn:microsoft.com/office/officeart/2018/2/layout/IconVerticalSolidList"/>
    <dgm:cxn modelId="{3FAC9333-71B5-450F-8B65-8EE28DBAF2AA}" type="presParOf" srcId="{155CDF24-76B5-46F6-AB21-B6A3E2F40A3D}" destId="{B915EFD8-CC5A-4EF8-845F-3FEA4342BB93}" srcOrd="0" destOrd="0" presId="urn:microsoft.com/office/officeart/2018/2/layout/IconVerticalSolidList"/>
    <dgm:cxn modelId="{A4CC8A8F-4507-49DC-AB59-8B87D43AB209}" type="presParOf" srcId="{155CDF24-76B5-46F6-AB21-B6A3E2F40A3D}" destId="{827D2482-C46E-49EC-8884-B56663237F3B}" srcOrd="1" destOrd="0" presId="urn:microsoft.com/office/officeart/2018/2/layout/IconVerticalSolidList"/>
    <dgm:cxn modelId="{FB767843-53EF-4550-B78B-1A5DAC441813}" type="presParOf" srcId="{155CDF24-76B5-46F6-AB21-B6A3E2F40A3D}" destId="{99D1EFCC-DAA3-48C1-A470-45909475288D}" srcOrd="2" destOrd="0" presId="urn:microsoft.com/office/officeart/2018/2/layout/IconVerticalSolidList"/>
    <dgm:cxn modelId="{31821267-C2DD-4BC6-8306-3CC5B6FD3FB0}" type="presParOf" srcId="{155CDF24-76B5-46F6-AB21-B6A3E2F40A3D}" destId="{12B1DA9D-D80B-4211-9387-0B9C9632CB8E}" srcOrd="3" destOrd="0" presId="urn:microsoft.com/office/officeart/2018/2/layout/IconVerticalSolidList"/>
    <dgm:cxn modelId="{D94DED09-52D1-446E-86E8-4C1CE43ABC3E}" type="presParOf" srcId="{B3A86D2E-9295-41F1-9A8D-E77CBE5E6CC2}" destId="{797B52BF-CAF5-413A-A3D8-968016A316F8}" srcOrd="1" destOrd="0" presId="urn:microsoft.com/office/officeart/2018/2/layout/IconVerticalSolidList"/>
    <dgm:cxn modelId="{3CF92029-918A-4E92-8F69-1A3DE441AC74}" type="presParOf" srcId="{B3A86D2E-9295-41F1-9A8D-E77CBE5E6CC2}" destId="{6C08557A-7DF0-4463-8489-A802773AA3AE}" srcOrd="2" destOrd="0" presId="urn:microsoft.com/office/officeart/2018/2/layout/IconVerticalSolidList"/>
    <dgm:cxn modelId="{ABCF72A0-9B66-432E-8468-CB27A59ACC21}" type="presParOf" srcId="{6C08557A-7DF0-4463-8489-A802773AA3AE}" destId="{590EB4E7-188F-47B9-BCF2-859BB7048AAD}" srcOrd="0" destOrd="0" presId="urn:microsoft.com/office/officeart/2018/2/layout/IconVerticalSolidList"/>
    <dgm:cxn modelId="{B76292E0-B3A1-4E5B-8FEC-C0194C751E20}" type="presParOf" srcId="{6C08557A-7DF0-4463-8489-A802773AA3AE}" destId="{0FFB6A4B-C216-4243-9A08-F50F04040BF1}" srcOrd="1" destOrd="0" presId="urn:microsoft.com/office/officeart/2018/2/layout/IconVerticalSolidList"/>
    <dgm:cxn modelId="{4F836142-8276-4265-989C-619C3583DC58}" type="presParOf" srcId="{6C08557A-7DF0-4463-8489-A802773AA3AE}" destId="{27638BAE-CB61-4A14-ABF6-0715333B589D}" srcOrd="2" destOrd="0" presId="urn:microsoft.com/office/officeart/2018/2/layout/IconVerticalSolidList"/>
    <dgm:cxn modelId="{66A4EBB1-6286-4988-B8C0-40D0D2A2AAD7}" type="presParOf" srcId="{6C08557A-7DF0-4463-8489-A802773AA3AE}" destId="{7C995509-F7A3-40DB-B703-FA27DDA96E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08B395-25A7-4442-98E3-EEE4FFDBF7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C65D84F-DF86-451D-8A97-CD0EF925D729}">
      <dgm:prSet/>
      <dgm:spPr/>
      <dgm:t>
        <a:bodyPr/>
        <a:lstStyle/>
        <a:p>
          <a:r>
            <a:rPr lang="en-US"/>
            <a:t>ConvNets only capture local “</a:t>
          </a:r>
          <a:r>
            <a:rPr lang="en-US" b="1"/>
            <a:t>spatial</a:t>
          </a:r>
          <a:r>
            <a:rPr lang="en-US"/>
            <a:t>” patterns in data.</a:t>
          </a:r>
        </a:p>
      </dgm:t>
    </dgm:pt>
    <dgm:pt modelId="{55DCA4A6-2166-412D-8623-826531D3F26A}" type="parTrans" cxnId="{409A357A-547F-4AA6-AF52-0D6851E6106D}">
      <dgm:prSet/>
      <dgm:spPr/>
      <dgm:t>
        <a:bodyPr/>
        <a:lstStyle/>
        <a:p>
          <a:endParaRPr lang="en-US"/>
        </a:p>
      </dgm:t>
    </dgm:pt>
    <dgm:pt modelId="{C98E90BA-E7C3-4D16-A346-65249FBC00FE}" type="sibTrans" cxnId="{409A357A-547F-4AA6-AF52-0D6851E6106D}">
      <dgm:prSet/>
      <dgm:spPr/>
      <dgm:t>
        <a:bodyPr/>
        <a:lstStyle/>
        <a:p>
          <a:endParaRPr lang="en-US"/>
        </a:p>
      </dgm:t>
    </dgm:pt>
    <dgm:pt modelId="{111669BE-63A7-467C-8083-33FAB9D8BBB7}">
      <dgm:prSet/>
      <dgm:spPr/>
      <dgm:t>
        <a:bodyPr/>
        <a:lstStyle/>
        <a:p>
          <a:r>
            <a:rPr lang="en-US"/>
            <a:t>If the data can’t be made to look like an image, ConvNets are less useful.</a:t>
          </a:r>
        </a:p>
      </dgm:t>
    </dgm:pt>
    <dgm:pt modelId="{4330272F-4BCC-4BD5-BF5C-94A719FFD87A}" type="parTrans" cxnId="{7CB3BCE7-E5F0-4789-BC19-F34969FC021F}">
      <dgm:prSet/>
      <dgm:spPr/>
      <dgm:t>
        <a:bodyPr/>
        <a:lstStyle/>
        <a:p>
          <a:endParaRPr lang="en-US"/>
        </a:p>
      </dgm:t>
    </dgm:pt>
    <dgm:pt modelId="{45AA1455-A8EE-495A-9FB8-E05B2F0E1636}" type="sibTrans" cxnId="{7CB3BCE7-E5F0-4789-BC19-F34969FC021F}">
      <dgm:prSet/>
      <dgm:spPr/>
      <dgm:t>
        <a:bodyPr/>
        <a:lstStyle/>
        <a:p>
          <a:endParaRPr lang="en-US"/>
        </a:p>
      </dgm:t>
    </dgm:pt>
    <dgm:pt modelId="{38DE6448-566C-45D0-B6E4-BCAC1EA8D50D}" type="pres">
      <dgm:prSet presAssocID="{1308B395-25A7-4442-98E3-EEE4FFDBF729}" presName="root" presStyleCnt="0">
        <dgm:presLayoutVars>
          <dgm:dir/>
          <dgm:resizeHandles val="exact"/>
        </dgm:presLayoutVars>
      </dgm:prSet>
      <dgm:spPr/>
    </dgm:pt>
    <dgm:pt modelId="{045B2032-DBAC-4300-B227-D80BC63A5B96}" type="pres">
      <dgm:prSet presAssocID="{AC65D84F-DF86-451D-8A97-CD0EF925D729}" presName="compNode" presStyleCnt="0"/>
      <dgm:spPr/>
    </dgm:pt>
    <dgm:pt modelId="{1F385FB3-799F-4721-99E7-E6992287D98F}" type="pres">
      <dgm:prSet presAssocID="{AC65D84F-DF86-451D-8A97-CD0EF925D729}" presName="bgRect" presStyleLbl="bgShp" presStyleIdx="0" presStyleCnt="2"/>
      <dgm:spPr/>
    </dgm:pt>
    <dgm:pt modelId="{CE48CC30-89D8-46EB-AD4C-5F44BBC4B155}" type="pres">
      <dgm:prSet presAssocID="{AC65D84F-DF86-451D-8A97-CD0EF925D72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61E8CF7-9A07-443C-A5F9-EE72F5EBCE30}" type="pres">
      <dgm:prSet presAssocID="{AC65D84F-DF86-451D-8A97-CD0EF925D729}" presName="spaceRect" presStyleCnt="0"/>
      <dgm:spPr/>
    </dgm:pt>
    <dgm:pt modelId="{51B50A74-4554-4A3C-BF55-A466DBE300B5}" type="pres">
      <dgm:prSet presAssocID="{AC65D84F-DF86-451D-8A97-CD0EF925D729}" presName="parTx" presStyleLbl="revTx" presStyleIdx="0" presStyleCnt="2">
        <dgm:presLayoutVars>
          <dgm:chMax val="0"/>
          <dgm:chPref val="0"/>
        </dgm:presLayoutVars>
      </dgm:prSet>
      <dgm:spPr/>
    </dgm:pt>
    <dgm:pt modelId="{97630D04-E2A4-4382-A6F4-2F8D899AF211}" type="pres">
      <dgm:prSet presAssocID="{C98E90BA-E7C3-4D16-A346-65249FBC00FE}" presName="sibTrans" presStyleCnt="0"/>
      <dgm:spPr/>
    </dgm:pt>
    <dgm:pt modelId="{0EC0F8EC-F3D1-41B7-B42C-709023F1DDEC}" type="pres">
      <dgm:prSet presAssocID="{111669BE-63A7-467C-8083-33FAB9D8BBB7}" presName="compNode" presStyleCnt="0"/>
      <dgm:spPr/>
    </dgm:pt>
    <dgm:pt modelId="{5B601535-A7A7-405F-871C-9291FF8CB1FF}" type="pres">
      <dgm:prSet presAssocID="{111669BE-63A7-467C-8083-33FAB9D8BBB7}" presName="bgRect" presStyleLbl="bgShp" presStyleIdx="1" presStyleCnt="2"/>
      <dgm:spPr/>
    </dgm:pt>
    <dgm:pt modelId="{7827B9DD-F43D-488F-85AB-ACDE235FD1BF}" type="pres">
      <dgm:prSet presAssocID="{111669BE-63A7-467C-8083-33FAB9D8BBB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5006BCCB-E6B8-4700-A9AF-953815E8B650}" type="pres">
      <dgm:prSet presAssocID="{111669BE-63A7-467C-8083-33FAB9D8BBB7}" presName="spaceRect" presStyleCnt="0"/>
      <dgm:spPr/>
    </dgm:pt>
    <dgm:pt modelId="{D0F629A7-E465-4EF7-AB1F-F81EA19A444F}" type="pres">
      <dgm:prSet presAssocID="{111669BE-63A7-467C-8083-33FAB9D8BBB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0327846-3C73-44CF-9051-7C8CCDC38789}" type="presOf" srcId="{111669BE-63A7-467C-8083-33FAB9D8BBB7}" destId="{D0F629A7-E465-4EF7-AB1F-F81EA19A444F}" srcOrd="0" destOrd="0" presId="urn:microsoft.com/office/officeart/2018/2/layout/IconVerticalSolidList"/>
    <dgm:cxn modelId="{984C9A72-4561-4568-AAD2-F6F3EC7F6FB9}" type="presOf" srcId="{AC65D84F-DF86-451D-8A97-CD0EF925D729}" destId="{51B50A74-4554-4A3C-BF55-A466DBE300B5}" srcOrd="0" destOrd="0" presId="urn:microsoft.com/office/officeart/2018/2/layout/IconVerticalSolidList"/>
    <dgm:cxn modelId="{409A357A-547F-4AA6-AF52-0D6851E6106D}" srcId="{1308B395-25A7-4442-98E3-EEE4FFDBF729}" destId="{AC65D84F-DF86-451D-8A97-CD0EF925D729}" srcOrd="0" destOrd="0" parTransId="{55DCA4A6-2166-412D-8623-826531D3F26A}" sibTransId="{C98E90BA-E7C3-4D16-A346-65249FBC00FE}"/>
    <dgm:cxn modelId="{0D63AE8B-74C0-4EB0-A408-5D3F36182F01}" type="presOf" srcId="{1308B395-25A7-4442-98E3-EEE4FFDBF729}" destId="{38DE6448-566C-45D0-B6E4-BCAC1EA8D50D}" srcOrd="0" destOrd="0" presId="urn:microsoft.com/office/officeart/2018/2/layout/IconVerticalSolidList"/>
    <dgm:cxn modelId="{7CB3BCE7-E5F0-4789-BC19-F34969FC021F}" srcId="{1308B395-25A7-4442-98E3-EEE4FFDBF729}" destId="{111669BE-63A7-467C-8083-33FAB9D8BBB7}" srcOrd="1" destOrd="0" parTransId="{4330272F-4BCC-4BD5-BF5C-94A719FFD87A}" sibTransId="{45AA1455-A8EE-495A-9FB8-E05B2F0E1636}"/>
    <dgm:cxn modelId="{AECC9D90-0265-40F6-B709-E05347EADD6A}" type="presParOf" srcId="{38DE6448-566C-45D0-B6E4-BCAC1EA8D50D}" destId="{045B2032-DBAC-4300-B227-D80BC63A5B96}" srcOrd="0" destOrd="0" presId="urn:microsoft.com/office/officeart/2018/2/layout/IconVerticalSolidList"/>
    <dgm:cxn modelId="{061D6A78-92BB-49FB-BEAF-25C0D4569936}" type="presParOf" srcId="{045B2032-DBAC-4300-B227-D80BC63A5B96}" destId="{1F385FB3-799F-4721-99E7-E6992287D98F}" srcOrd="0" destOrd="0" presId="urn:microsoft.com/office/officeart/2018/2/layout/IconVerticalSolidList"/>
    <dgm:cxn modelId="{FF3E0AD8-22EE-4FBF-A7EA-2F24F122D463}" type="presParOf" srcId="{045B2032-DBAC-4300-B227-D80BC63A5B96}" destId="{CE48CC30-89D8-46EB-AD4C-5F44BBC4B155}" srcOrd="1" destOrd="0" presId="urn:microsoft.com/office/officeart/2018/2/layout/IconVerticalSolidList"/>
    <dgm:cxn modelId="{C11AE54C-50BB-4D17-93B9-C026A1D416B6}" type="presParOf" srcId="{045B2032-DBAC-4300-B227-D80BC63A5B96}" destId="{461E8CF7-9A07-443C-A5F9-EE72F5EBCE30}" srcOrd="2" destOrd="0" presId="urn:microsoft.com/office/officeart/2018/2/layout/IconVerticalSolidList"/>
    <dgm:cxn modelId="{03B6C224-0256-4658-8F67-7383440EEB8E}" type="presParOf" srcId="{045B2032-DBAC-4300-B227-D80BC63A5B96}" destId="{51B50A74-4554-4A3C-BF55-A466DBE300B5}" srcOrd="3" destOrd="0" presId="urn:microsoft.com/office/officeart/2018/2/layout/IconVerticalSolidList"/>
    <dgm:cxn modelId="{88EC3EBE-25FD-43D2-A91A-D86E38832B0F}" type="presParOf" srcId="{38DE6448-566C-45D0-B6E4-BCAC1EA8D50D}" destId="{97630D04-E2A4-4382-A6F4-2F8D899AF211}" srcOrd="1" destOrd="0" presId="urn:microsoft.com/office/officeart/2018/2/layout/IconVerticalSolidList"/>
    <dgm:cxn modelId="{8D550671-3FC1-4DF8-AE36-A076BF1C7A63}" type="presParOf" srcId="{38DE6448-566C-45D0-B6E4-BCAC1EA8D50D}" destId="{0EC0F8EC-F3D1-41B7-B42C-709023F1DDEC}" srcOrd="2" destOrd="0" presId="urn:microsoft.com/office/officeart/2018/2/layout/IconVerticalSolidList"/>
    <dgm:cxn modelId="{964C28EB-4B3A-48F5-BD60-33BE33FADBEC}" type="presParOf" srcId="{0EC0F8EC-F3D1-41B7-B42C-709023F1DDEC}" destId="{5B601535-A7A7-405F-871C-9291FF8CB1FF}" srcOrd="0" destOrd="0" presId="urn:microsoft.com/office/officeart/2018/2/layout/IconVerticalSolidList"/>
    <dgm:cxn modelId="{C019BFED-3A8B-43B5-98E5-3CBE07B10449}" type="presParOf" srcId="{0EC0F8EC-F3D1-41B7-B42C-709023F1DDEC}" destId="{7827B9DD-F43D-488F-85AB-ACDE235FD1BF}" srcOrd="1" destOrd="0" presId="urn:microsoft.com/office/officeart/2018/2/layout/IconVerticalSolidList"/>
    <dgm:cxn modelId="{07042012-429A-4EBD-9287-747A2B1878BF}" type="presParOf" srcId="{0EC0F8EC-F3D1-41B7-B42C-709023F1DDEC}" destId="{5006BCCB-E6B8-4700-A9AF-953815E8B650}" srcOrd="2" destOrd="0" presId="urn:microsoft.com/office/officeart/2018/2/layout/IconVerticalSolidList"/>
    <dgm:cxn modelId="{E020E11E-1AA0-4B7A-B0B1-BBC812E8A1E6}" type="presParOf" srcId="{0EC0F8EC-F3D1-41B7-B42C-709023F1DDEC}" destId="{D0F629A7-E465-4EF7-AB1F-F81EA19A44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F9732-DA3E-4F63-BFBE-D69B5E55FFF7}">
      <dsp:nvSpPr>
        <dsp:cNvPr id="0" name=""/>
        <dsp:cNvSpPr/>
      </dsp:nvSpPr>
      <dsp:spPr>
        <a:xfrm>
          <a:off x="1124440" y="12702"/>
          <a:ext cx="1457412" cy="14574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FE4D3-074E-4867-A065-B5BBB60B600E}">
      <dsp:nvSpPr>
        <dsp:cNvPr id="0" name=""/>
        <dsp:cNvSpPr/>
      </dsp:nvSpPr>
      <dsp:spPr>
        <a:xfrm>
          <a:off x="1435036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B1B-83D1-4F05-A743-E69288C660A5}">
      <dsp:nvSpPr>
        <dsp:cNvPr id="0" name=""/>
        <dsp:cNvSpPr/>
      </dsp:nvSpPr>
      <dsp:spPr>
        <a:xfrm>
          <a:off x="658546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Line up the feature and the image patch.</a:t>
          </a:r>
        </a:p>
      </dsp:txBody>
      <dsp:txXfrm>
        <a:off x="658546" y="1924062"/>
        <a:ext cx="2389200" cy="720000"/>
      </dsp:txXfrm>
    </dsp:sp>
    <dsp:sp modelId="{751B3C27-3472-422D-AA22-40B64C45EA5F}">
      <dsp:nvSpPr>
        <dsp:cNvPr id="0" name=""/>
        <dsp:cNvSpPr/>
      </dsp:nvSpPr>
      <dsp:spPr>
        <a:xfrm>
          <a:off x="3931751" y="12702"/>
          <a:ext cx="1457412" cy="14574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62E35-A9C1-47AE-AF45-F2C4AD8F632B}">
      <dsp:nvSpPr>
        <dsp:cNvPr id="0" name=""/>
        <dsp:cNvSpPr/>
      </dsp:nvSpPr>
      <dsp:spPr>
        <a:xfrm>
          <a:off x="4242347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CACAE-5A58-49C9-84D1-3D90D091628B}">
      <dsp:nvSpPr>
        <dsp:cNvPr id="0" name=""/>
        <dsp:cNvSpPr/>
      </dsp:nvSpPr>
      <dsp:spPr>
        <a:xfrm>
          <a:off x="3465857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Multiply each image pixel by the corresponding feature pixel.</a:t>
          </a:r>
        </a:p>
      </dsp:txBody>
      <dsp:txXfrm>
        <a:off x="3465857" y="1924062"/>
        <a:ext cx="2389200" cy="720000"/>
      </dsp:txXfrm>
    </dsp:sp>
    <dsp:sp modelId="{8E4E3837-C498-4C68-8E85-7EBFAECD0C65}">
      <dsp:nvSpPr>
        <dsp:cNvPr id="0" name=""/>
        <dsp:cNvSpPr/>
      </dsp:nvSpPr>
      <dsp:spPr>
        <a:xfrm>
          <a:off x="1124440" y="3241363"/>
          <a:ext cx="1457412" cy="14574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0E807-E03F-4533-9535-652EAAFF5FF4}">
      <dsp:nvSpPr>
        <dsp:cNvPr id="0" name=""/>
        <dsp:cNvSpPr/>
      </dsp:nvSpPr>
      <dsp:spPr>
        <a:xfrm>
          <a:off x="1435036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13B4B-2CE4-4F97-8520-D2B629E1A467}">
      <dsp:nvSpPr>
        <dsp:cNvPr id="0" name=""/>
        <dsp:cNvSpPr/>
      </dsp:nvSpPr>
      <dsp:spPr>
        <a:xfrm>
          <a:off x="658546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Add them up.</a:t>
          </a:r>
        </a:p>
      </dsp:txBody>
      <dsp:txXfrm>
        <a:off x="658546" y="5152723"/>
        <a:ext cx="2389200" cy="720000"/>
      </dsp:txXfrm>
    </dsp:sp>
    <dsp:sp modelId="{27F42488-B1B8-40B0-AFAD-65757DB06DEB}">
      <dsp:nvSpPr>
        <dsp:cNvPr id="0" name=""/>
        <dsp:cNvSpPr/>
      </dsp:nvSpPr>
      <dsp:spPr>
        <a:xfrm>
          <a:off x="3931751" y="3241363"/>
          <a:ext cx="1457412" cy="14574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C9EE2-A729-4C0B-A908-C5798642D59F}">
      <dsp:nvSpPr>
        <dsp:cNvPr id="0" name=""/>
        <dsp:cNvSpPr/>
      </dsp:nvSpPr>
      <dsp:spPr>
        <a:xfrm>
          <a:off x="4242347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A7A46-F21C-44A9-B48B-875043D98FAA}">
      <dsp:nvSpPr>
        <dsp:cNvPr id="0" name=""/>
        <dsp:cNvSpPr/>
      </dsp:nvSpPr>
      <dsp:spPr>
        <a:xfrm>
          <a:off x="3465857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Divide by the total number of pixels in the feature.</a:t>
          </a:r>
        </a:p>
      </dsp:txBody>
      <dsp:txXfrm>
        <a:off x="3465857" y="5152723"/>
        <a:ext cx="23892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C3222-4ED9-4129-BD20-3E49E5C7CC55}">
      <dsp:nvSpPr>
        <dsp:cNvPr id="0" name=""/>
        <dsp:cNvSpPr/>
      </dsp:nvSpPr>
      <dsp:spPr>
        <a:xfrm>
          <a:off x="1124440" y="12702"/>
          <a:ext cx="1457412" cy="14574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65AD7-26BF-401D-8E3D-9426147278A6}">
      <dsp:nvSpPr>
        <dsp:cNvPr id="0" name=""/>
        <dsp:cNvSpPr/>
      </dsp:nvSpPr>
      <dsp:spPr>
        <a:xfrm>
          <a:off x="1435036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2E660-8BB3-4E4F-9C59-910B7AD6D7FA}">
      <dsp:nvSpPr>
        <dsp:cNvPr id="0" name=""/>
        <dsp:cNvSpPr/>
      </dsp:nvSpPr>
      <dsp:spPr>
        <a:xfrm>
          <a:off x="658546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Pick a window size (usually 2 or 3).</a:t>
          </a:r>
        </a:p>
      </dsp:txBody>
      <dsp:txXfrm>
        <a:off x="658546" y="1924062"/>
        <a:ext cx="2389200" cy="720000"/>
      </dsp:txXfrm>
    </dsp:sp>
    <dsp:sp modelId="{AAC70380-A251-4AAD-ABD2-2167DD9A7712}">
      <dsp:nvSpPr>
        <dsp:cNvPr id="0" name=""/>
        <dsp:cNvSpPr/>
      </dsp:nvSpPr>
      <dsp:spPr>
        <a:xfrm>
          <a:off x="3931751" y="12702"/>
          <a:ext cx="1457412" cy="14574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9B4A7-EF27-4C49-8963-7AC805C651A5}">
      <dsp:nvSpPr>
        <dsp:cNvPr id="0" name=""/>
        <dsp:cNvSpPr/>
      </dsp:nvSpPr>
      <dsp:spPr>
        <a:xfrm>
          <a:off x="4242347" y="323298"/>
          <a:ext cx="836220" cy="8362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3A1E1-3269-487B-9641-8938D1DA1E36}">
      <dsp:nvSpPr>
        <dsp:cNvPr id="0" name=""/>
        <dsp:cNvSpPr/>
      </dsp:nvSpPr>
      <dsp:spPr>
        <a:xfrm>
          <a:off x="3465857" y="1924062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Pick a stride (usually 2).</a:t>
          </a:r>
        </a:p>
      </dsp:txBody>
      <dsp:txXfrm>
        <a:off x="3465857" y="1924062"/>
        <a:ext cx="2389200" cy="720000"/>
      </dsp:txXfrm>
    </dsp:sp>
    <dsp:sp modelId="{0813F50B-75CE-4CC0-9182-0FA2323A9A87}">
      <dsp:nvSpPr>
        <dsp:cNvPr id="0" name=""/>
        <dsp:cNvSpPr/>
      </dsp:nvSpPr>
      <dsp:spPr>
        <a:xfrm>
          <a:off x="1124440" y="3241363"/>
          <a:ext cx="1457412" cy="14574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4EFA5-5D24-4618-86E3-1EEB48914FDE}">
      <dsp:nvSpPr>
        <dsp:cNvPr id="0" name=""/>
        <dsp:cNvSpPr/>
      </dsp:nvSpPr>
      <dsp:spPr>
        <a:xfrm>
          <a:off x="1435036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A8F63-26FA-4EA4-BE90-65EF1E8CDDA4}">
      <dsp:nvSpPr>
        <dsp:cNvPr id="0" name=""/>
        <dsp:cNvSpPr/>
      </dsp:nvSpPr>
      <dsp:spPr>
        <a:xfrm>
          <a:off x="658546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Walk your window across your filtered images.</a:t>
          </a:r>
        </a:p>
      </dsp:txBody>
      <dsp:txXfrm>
        <a:off x="658546" y="5152723"/>
        <a:ext cx="2389200" cy="720000"/>
      </dsp:txXfrm>
    </dsp:sp>
    <dsp:sp modelId="{FF63763C-F73A-4D14-9488-FE8A93D72F93}">
      <dsp:nvSpPr>
        <dsp:cNvPr id="0" name=""/>
        <dsp:cNvSpPr/>
      </dsp:nvSpPr>
      <dsp:spPr>
        <a:xfrm>
          <a:off x="3931751" y="3241363"/>
          <a:ext cx="1457412" cy="14574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3E6E8-7676-46CD-B8F7-C42254119E4A}">
      <dsp:nvSpPr>
        <dsp:cNvPr id="0" name=""/>
        <dsp:cNvSpPr/>
      </dsp:nvSpPr>
      <dsp:spPr>
        <a:xfrm>
          <a:off x="4242347" y="3551959"/>
          <a:ext cx="836220" cy="8362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1E79E-26F6-4ABA-8EFF-C29ED73622CD}">
      <dsp:nvSpPr>
        <dsp:cNvPr id="0" name=""/>
        <dsp:cNvSpPr/>
      </dsp:nvSpPr>
      <dsp:spPr>
        <a:xfrm>
          <a:off x="3465857" y="5152723"/>
          <a:ext cx="23892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From each window, take the maximum value.</a:t>
          </a:r>
        </a:p>
      </dsp:txBody>
      <dsp:txXfrm>
        <a:off x="3465857" y="5152723"/>
        <a:ext cx="23892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2A79F-CA8F-46D4-BE81-A680ECEEA42F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CB2C7-4504-4DB7-8235-B4B6E291E29B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912AC-9CC4-45FD-99A7-12EF8454C6F7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many of each type of layer?</a:t>
          </a:r>
        </a:p>
      </dsp:txBody>
      <dsp:txXfrm>
        <a:off x="2039300" y="956381"/>
        <a:ext cx="4474303" cy="1765627"/>
      </dsp:txXfrm>
    </dsp:sp>
    <dsp:sp modelId="{D744FBB7-E86E-4F43-B2F2-DBD82AD5BA54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1A00C-6AF8-409F-9245-02680421C11E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8E319-85E5-4ABC-A04F-1F8BE24219C8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what order?</a:t>
          </a:r>
        </a:p>
      </dsp:txBody>
      <dsp:txXfrm>
        <a:off x="2039300" y="3163416"/>
        <a:ext cx="4474303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5EFD8-CC5A-4EF8-845F-3FEA4342BB93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D2482-C46E-49EC-8884-B56663237F3B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1DA9D-D80B-4211-9387-0B9C9632CB8E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Any 2D (or 3D) data.</a:t>
          </a:r>
        </a:p>
      </dsp:txBody>
      <dsp:txXfrm>
        <a:off x="2039300" y="956381"/>
        <a:ext cx="4474303" cy="1765627"/>
      </dsp:txXfrm>
    </dsp:sp>
    <dsp:sp modelId="{590EB4E7-188F-47B9-BCF2-859BB7048AAD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B6A4B-C216-4243-9A08-F50F04040BF1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95509-F7A3-40DB-B703-FA27DDA96E61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Things closer together are more closely related than things far away.</a:t>
          </a:r>
        </a:p>
      </dsp:txBody>
      <dsp:txXfrm>
        <a:off x="2039300" y="3163416"/>
        <a:ext cx="4474303" cy="1765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85FB3-799F-4721-99E7-E6992287D98F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8CC30-89D8-46EB-AD4C-5F44BBC4B155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50A74-4554-4A3C-BF55-A466DBE300B5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ConvNets only capture local “</a:t>
          </a:r>
          <a:r>
            <a:rPr lang="en-US" sz="2500" b="1" kern="1200"/>
            <a:t>spatial</a:t>
          </a:r>
          <a:r>
            <a:rPr lang="en-US" sz="2500" kern="1200"/>
            <a:t>” patterns in data.</a:t>
          </a:r>
        </a:p>
      </dsp:txBody>
      <dsp:txXfrm>
        <a:off x="2039300" y="956381"/>
        <a:ext cx="4474303" cy="1765627"/>
      </dsp:txXfrm>
    </dsp:sp>
    <dsp:sp modelId="{5B601535-A7A7-405F-871C-9291FF8CB1FF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7B9DD-F43D-488F-85AB-ACDE235FD1BF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629A7-E465-4EF7-AB1F-F81EA19A444F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If the data can’t be made to look like an image, ConvNets are less useful.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55FC4-9DD1-204E-9E4D-79A541A14C3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0AA89-0DD3-F342-B0ED-C30C4C1BC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3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Yoshua</a:t>
            </a:r>
            <a:r>
              <a:rPr lang="en-US" baseline="0" dirty="0"/>
              <a:t> </a:t>
            </a:r>
            <a:r>
              <a:rPr lang="en-US" baseline="0" dirty="0" err="1"/>
              <a:t>Bengio</a:t>
            </a:r>
            <a:r>
              <a:rPr lang="en-US" baseline="0" dirty="0"/>
              <a:t> – Deep Learning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Yasser Abu-</a:t>
            </a:r>
            <a:r>
              <a:rPr lang="en-US" baseline="0" dirty="0" err="1"/>
              <a:t>Mustofa</a:t>
            </a:r>
            <a:r>
              <a:rPr lang="en-US" baseline="0" dirty="0"/>
              <a:t> – Learning from Data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Hierarchy of concepts, learn complicated concepts from simpler ones </a:t>
            </a:r>
            <a:r>
              <a:rPr lang="en-US" baseline="0" dirty="0">
                <a:sym typeface="Wingdings"/>
              </a:rPr>
              <a:t> if we draw a graph, it should be deep. 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0AA89-0DD3-F342-B0ED-C30C4C1BC0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1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0AA89-0DD3-F342-B0ED-C30C4C1BC0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0AA89-0DD3-F342-B0ED-C30C4C1BC0A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9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89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513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7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5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06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3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7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5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91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0112-9574-5B4B-AB78-CE6C9013E3A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DE63-902A-5749-BF0A-54686BF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6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62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64.emf"/><Relationship Id="rId4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6.emf"/><Relationship Id="rId7" Type="http://schemas.openxmlformats.org/officeDocument/2006/relationships/image" Target="../media/image40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emf"/><Relationship Id="rId5" Type="http://schemas.openxmlformats.org/officeDocument/2006/relationships/image" Target="../media/image65.emf"/><Relationship Id="rId4" Type="http://schemas.openxmlformats.org/officeDocument/2006/relationships/image" Target="../media/image35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8.emf"/><Relationship Id="rId7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6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emf"/><Relationship Id="rId4" Type="http://schemas.openxmlformats.org/officeDocument/2006/relationships/image" Target="../media/image6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emf"/><Relationship Id="rId5" Type="http://schemas.openxmlformats.org/officeDocument/2006/relationships/image" Target="../media/image67.emf"/><Relationship Id="rId4" Type="http://schemas.openxmlformats.org/officeDocument/2006/relationships/image" Target="../media/image6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83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emf"/><Relationship Id="rId5" Type="http://schemas.openxmlformats.org/officeDocument/2006/relationships/image" Target="../media/image67.emf"/><Relationship Id="rId4" Type="http://schemas.openxmlformats.org/officeDocument/2006/relationships/image" Target="../media/image6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67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emf"/><Relationship Id="rId5" Type="http://schemas.openxmlformats.org/officeDocument/2006/relationships/image" Target="../media/image66.emf"/><Relationship Id="rId4" Type="http://schemas.openxmlformats.org/officeDocument/2006/relationships/image" Target="../media/image8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15BF1BC4-6E6A-4C55-910B-68E327A83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8" t="9091" r="2925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Convolutional Neural Network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4E14171-FB5A-5545-8DFF-364F13CD4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/>
              <a:t>Risman</a:t>
            </a:r>
            <a:r>
              <a:rPr lang="en-US" sz="2000" dirty="0"/>
              <a:t> Adnan</a:t>
            </a:r>
          </a:p>
          <a:p>
            <a:pPr algn="l"/>
            <a:r>
              <a:rPr lang="en-US" sz="2000"/>
              <a:t>Telkom University</a:t>
            </a: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15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ConvNets Architecture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014CBB9-E21B-FA4B-B304-398D1662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17" y="925166"/>
            <a:ext cx="11850766" cy="28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5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ConvNets Architecture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B59D0C3-B01E-BA4D-B974-22974DBD0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516" y="679494"/>
            <a:ext cx="10017920" cy="3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8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930" y="643467"/>
            <a:ext cx="1022214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3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9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ConvNets Architecture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8548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3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24AE3-2732-0A41-85FD-EDB245DE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How </a:t>
            </a:r>
            <a:r>
              <a:rPr lang="en-US" sz="4800" dirty="0" err="1">
                <a:solidFill>
                  <a:srgbClr val="FFFFFF"/>
                </a:solidFill>
              </a:rPr>
              <a:t>ConvNets</a:t>
            </a:r>
            <a:r>
              <a:rPr lang="en-US" sz="4800" dirty="0">
                <a:solidFill>
                  <a:srgbClr val="FFFFFF"/>
                </a:solidFill>
              </a:rPr>
              <a:t> Works</a:t>
            </a:r>
          </a:p>
        </p:txBody>
      </p:sp>
      <p:pic>
        <p:nvPicPr>
          <p:cNvPr id="5" name="Picture 4" descr="A screenshot of a computer keyboard&#10;&#10;Description automatically generated">
            <a:extLst>
              <a:ext uri="{FF2B5EF4-FFF2-40B4-BE49-F238E27FC236}">
                <a16:creationId xmlns:a16="http://schemas.microsoft.com/office/drawing/2014/main" id="{FC25C488-4326-D748-9D84-A1A6E5906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796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39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4128" y="965199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APPENDIX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How </a:t>
            </a:r>
            <a:r>
              <a:rPr lang="en-US" sz="4800" dirty="0" err="1">
                <a:solidFill>
                  <a:schemeClr val="bg1"/>
                </a:solidFill>
              </a:rPr>
              <a:t>ConvNets</a:t>
            </a:r>
            <a:r>
              <a:rPr lang="en-US" sz="4800" dirty="0">
                <a:solidFill>
                  <a:schemeClr val="bg1"/>
                </a:solidFill>
              </a:rPr>
              <a:t>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38729" y="965198"/>
            <a:ext cx="2707937" cy="492760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C000"/>
                </a:solidFill>
              </a:rPr>
              <a:t>Telkom University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8160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64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</a:t>
            </a:r>
            <a:r>
              <a:rPr lang="en-US" dirty="0" err="1"/>
              <a:t>ConvNet</a:t>
            </a:r>
            <a:r>
              <a:rPr lang="en-US" dirty="0"/>
              <a:t>: X’s and O’s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6288" y="3168885"/>
            <a:ext cx="2367429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 </a:t>
            </a:r>
            <a:r>
              <a:rPr lang="en-US" sz="4313" dirty="0">
                <a:solidFill>
                  <a:srgbClr val="002060"/>
                </a:solidFill>
              </a:rPr>
              <a:t>or</a:t>
            </a:r>
            <a:r>
              <a:rPr lang="en-US" sz="7058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228448" y="2980788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342142" y="3802510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91233" y="3802510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4"/>
            <a:ext cx="11086881" cy="724143"/>
          </a:xfrm>
        </p:spPr>
        <p:txBody>
          <a:bodyPr/>
          <a:lstStyle/>
          <a:p>
            <a:r>
              <a:rPr lang="en-US" dirty="0"/>
              <a:t>Says whether a picture is of an X or an 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61" y="3145779"/>
            <a:ext cx="1354756" cy="13134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65664" y="2128962"/>
            <a:ext cx="2667703" cy="101831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4634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93" y="3833685"/>
            <a:ext cx="1354756" cy="13134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93" y="1726440"/>
            <a:ext cx="1354756" cy="1313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98973" y="1561449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712668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61758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83481" y="1788239"/>
            <a:ext cx="86060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598973" y="3653106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712668" y="4474829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661758" y="4474829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83482" y="3877213"/>
            <a:ext cx="974419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94035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67" y="1710853"/>
            <a:ext cx="1354756" cy="13134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49" y="1713962"/>
            <a:ext cx="1354756" cy="13134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708" y="1710853"/>
            <a:ext cx="1354756" cy="1313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Trickier Cases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131710" y="1561449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6245404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194495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016217" y="1788239"/>
            <a:ext cx="86060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141829" y="4325425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6255523" y="5147148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204614" y="5147148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026337" y="4549531"/>
            <a:ext cx="974419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4537" y="3472528"/>
            <a:ext cx="1462501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50905" y="3472528"/>
            <a:ext cx="1049376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115" y="3467713"/>
            <a:ext cx="1055147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27273" y="3454412"/>
            <a:ext cx="1186336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25" y="1710853"/>
            <a:ext cx="1354756" cy="13134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52" y="4474829"/>
            <a:ext cx="1354756" cy="13134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667" y="4474829"/>
            <a:ext cx="1354756" cy="13134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749" y="4474829"/>
            <a:ext cx="1354756" cy="13134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708" y="4474829"/>
            <a:ext cx="1354756" cy="1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77"/>
          <a:stretch/>
        </p:blipFill>
        <p:spPr>
          <a:xfrm>
            <a:off x="20" y="325119"/>
            <a:ext cx="12191980" cy="439499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858247"/>
            <a:ext cx="6982834" cy="10264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Computer Vision Tasks</a:t>
            </a:r>
          </a:p>
        </p:txBody>
      </p:sp>
    </p:spTree>
    <p:extLst>
      <p:ext uri="{BB962C8B-B14F-4D97-AF65-F5344CB8AC3E}">
        <p14:creationId xmlns:p14="http://schemas.microsoft.com/office/powerpoint/2010/main" val="627999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010798"/>
            <a:ext cx="3446414" cy="3341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59" y="2009660"/>
            <a:ext cx="3427298" cy="33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is Hard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2555" y="1561449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7528" y="872060"/>
            <a:ext cx="1510833" cy="299161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508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902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05" y="2009659"/>
            <a:ext cx="3405852" cy="3302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420" y="2009660"/>
            <a:ext cx="3437512" cy="3332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2555" y="1561449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98800" y="871200"/>
            <a:ext cx="1510833" cy="299161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508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021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30" y="1507186"/>
            <a:ext cx="4407422" cy="4273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25356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05" y="2009659"/>
            <a:ext cx="3405852" cy="3302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420" y="2009660"/>
            <a:ext cx="3437512" cy="3332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Literal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2555" y="1561449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6080" y="2011817"/>
            <a:ext cx="1445702" cy="299148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508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5807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Match Pieces of the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5865" y="775653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286844"/>
            <a:ext cx="3446414" cy="334136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59" y="2285706"/>
            <a:ext cx="3427298" cy="3322831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1389770" y="1685284"/>
            <a:ext cx="4096095" cy="95668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6298381" y="1685284"/>
            <a:ext cx="2285787" cy="13300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2552" y="5870628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7" name="Straight Connector 16"/>
          <p:cNvCxnSpPr>
            <a:endCxn id="14" idx="1"/>
          </p:cNvCxnSpPr>
          <p:nvPr/>
        </p:nvCxnSpPr>
        <p:spPr>
          <a:xfrm>
            <a:off x="1384443" y="5286218"/>
            <a:ext cx="4098109" cy="121799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6295068" y="4539929"/>
            <a:ext cx="1892590" cy="196428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84863" y="3231470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>
            <a:off x="3276379" y="3418668"/>
            <a:ext cx="2208484" cy="446387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</p:cNvCxnSpPr>
          <p:nvPr/>
        </p:nvCxnSpPr>
        <p:spPr>
          <a:xfrm>
            <a:off x="6297379" y="3865055"/>
            <a:ext cx="2263789" cy="67487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389770" y="2659217"/>
            <a:ext cx="747021" cy="747021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814147" y="3032727"/>
            <a:ext cx="747021" cy="747021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389770" y="4526769"/>
            <a:ext cx="747021" cy="74702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187658" y="4526769"/>
            <a:ext cx="747021" cy="74702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6790" y="3406238"/>
            <a:ext cx="1195233" cy="1120531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561168" y="3406238"/>
            <a:ext cx="1195233" cy="1120531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/>
          <p:cNvCxnSpPr>
            <a:endCxn id="6" idx="1"/>
          </p:cNvCxnSpPr>
          <p:nvPr/>
        </p:nvCxnSpPr>
        <p:spPr>
          <a:xfrm flipV="1">
            <a:off x="2157790" y="1685284"/>
            <a:ext cx="3328075" cy="169054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3"/>
          </p:cNvCxnSpPr>
          <p:nvPr/>
        </p:nvCxnSpPr>
        <p:spPr>
          <a:xfrm>
            <a:off x="6298381" y="1685284"/>
            <a:ext cx="1492368" cy="207915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3" idx="1"/>
          </p:cNvCxnSpPr>
          <p:nvPr/>
        </p:nvCxnSpPr>
        <p:spPr>
          <a:xfrm flipV="1">
            <a:off x="3332024" y="3865055"/>
            <a:ext cx="2152839" cy="66171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3" idx="3"/>
          </p:cNvCxnSpPr>
          <p:nvPr/>
        </p:nvCxnSpPr>
        <p:spPr>
          <a:xfrm flipV="1">
            <a:off x="6297379" y="3426466"/>
            <a:ext cx="2263789" cy="43858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1"/>
          </p:cNvCxnSpPr>
          <p:nvPr/>
        </p:nvCxnSpPr>
        <p:spPr>
          <a:xfrm>
            <a:off x="2136791" y="4552357"/>
            <a:ext cx="3345761" cy="195185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4" idx="3"/>
          </p:cNvCxnSpPr>
          <p:nvPr/>
        </p:nvCxnSpPr>
        <p:spPr>
          <a:xfrm flipV="1">
            <a:off x="6295068" y="5285010"/>
            <a:ext cx="2639611" cy="121920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8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66" y="2567678"/>
            <a:ext cx="2358810" cy="2287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698" y="2567677"/>
            <a:ext cx="2358810" cy="2287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09" y="2567678"/>
            <a:ext cx="2358810" cy="2287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Match Pieces of the Image</a:t>
            </a:r>
          </a:p>
        </p:txBody>
      </p:sp>
    </p:spTree>
    <p:extLst>
      <p:ext uri="{BB962C8B-B14F-4D97-AF65-F5344CB8AC3E}">
        <p14:creationId xmlns:p14="http://schemas.microsoft.com/office/powerpoint/2010/main" val="2146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16000" y="1080000"/>
            <a:ext cx="7890349" cy="5233063"/>
            <a:chOff x="1835781" y="1089090"/>
            <a:chExt cx="7890349" cy="523306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5328" y="2999322"/>
              <a:ext cx="3427298" cy="332283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6979" y="1089091"/>
              <a:ext cx="1239664" cy="12023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6466" y="1089090"/>
              <a:ext cx="1239664" cy="120231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5144" y="1089091"/>
              <a:ext cx="1239664" cy="120231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452555" y="3354298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076644" y="1113236"/>
              <a:ext cx="2496442" cy="2241062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1835781" y="2315552"/>
              <a:ext cx="2616775" cy="2159277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109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16000" y="1080000"/>
            <a:ext cx="7889151" cy="5233063"/>
            <a:chOff x="1836979" y="1089090"/>
            <a:chExt cx="7889151" cy="52330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5328" y="2999322"/>
              <a:ext cx="3427298" cy="332283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6979" y="1089091"/>
              <a:ext cx="1239664" cy="120231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6466" y="1089090"/>
              <a:ext cx="1239664" cy="12023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5144" y="1089091"/>
              <a:ext cx="1239664" cy="120231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5946596" y="3354298"/>
              <a:ext cx="1195233" cy="1116267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7141829" y="2315553"/>
              <a:ext cx="2539870" cy="2155012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946596" y="1113236"/>
              <a:ext cx="2539870" cy="2241062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97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16000" y="1080000"/>
            <a:ext cx="7889151" cy="5233063"/>
            <a:chOff x="1836979" y="1089090"/>
            <a:chExt cx="7889151" cy="52330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5328" y="2999322"/>
              <a:ext cx="3427298" cy="332283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6979" y="1089091"/>
              <a:ext cx="1239664" cy="120231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6466" y="1089090"/>
              <a:ext cx="1239664" cy="12023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5144" y="1089091"/>
              <a:ext cx="1239664" cy="120231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5199575" y="4101319"/>
              <a:ext cx="1195233" cy="1120531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6394808" y="2233767"/>
              <a:ext cx="0" cy="1867552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5169147" y="2233767"/>
              <a:ext cx="30429" cy="1867552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335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16000" y="1080000"/>
            <a:ext cx="7890348" cy="5233063"/>
            <a:chOff x="1835782" y="1089090"/>
            <a:chExt cx="7890348" cy="52330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5328" y="2999322"/>
              <a:ext cx="3427298" cy="332283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6979" y="1089091"/>
              <a:ext cx="1239664" cy="120231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6466" y="1089090"/>
              <a:ext cx="1239664" cy="12023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5144" y="1089091"/>
              <a:ext cx="1239664" cy="120231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5946596" y="4848339"/>
              <a:ext cx="1195233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076644" y="1113236"/>
              <a:ext cx="4065185" cy="3735103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1835782" y="2315553"/>
              <a:ext cx="4110815" cy="3653317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5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 vs Deep Learning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955F8-21BF-1F40-9923-9A18828F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23" y="298851"/>
            <a:ext cx="7304082" cy="3211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6B85A8-0EA9-AC49-B529-D709B3F3D19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" y="518780"/>
            <a:ext cx="4602422" cy="61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16000" y="1080000"/>
            <a:ext cx="7889151" cy="5233063"/>
            <a:chOff x="1836979" y="1089090"/>
            <a:chExt cx="7889151" cy="52330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5328" y="2999322"/>
              <a:ext cx="3427298" cy="332283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6979" y="1089091"/>
              <a:ext cx="1239664" cy="12023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6466" y="1089090"/>
              <a:ext cx="1239664" cy="12023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5144" y="1089091"/>
              <a:ext cx="1239664" cy="120231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452555" y="4848339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5573085" y="2315553"/>
              <a:ext cx="4108614" cy="3653317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452554" y="1113236"/>
              <a:ext cx="4033912" cy="3735103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050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16" y="1416893"/>
            <a:ext cx="1239664" cy="1202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12" y="3308590"/>
            <a:ext cx="3405852" cy="3302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987392" y="3682100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611481" y="1441038"/>
            <a:ext cx="2496442" cy="224106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2370618" y="2643354"/>
            <a:ext cx="2616775" cy="215927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05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6" r="11834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87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Filtering: The Math Behind the Match</a:t>
            </a:r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307478AA-D38B-4BF2-9D3C-E87E148A2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079442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298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5646914" cy="5169589"/>
            <a:chOff x="1931020" y="1504183"/>
            <a:chExt cx="5646914" cy="51695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1020" y="1504183"/>
              <a:ext cx="1239664" cy="120231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082" y="3371734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558866" y="3761398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3182956" y="1520336"/>
              <a:ext cx="2496442" cy="224106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942093" y="2722653"/>
              <a:ext cx="2616775" cy="2159277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1942092" y="1520336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558865" y="3761398"/>
              <a:ext cx="360237" cy="341202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844401" y="1877692"/>
              <a:ext cx="172141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   x  1   = 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662620" y="1970574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919102" y="2413892"/>
              <a:ext cx="1119954" cy="1688708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548518" y="1970574"/>
              <a:ext cx="1114102" cy="1806255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911717" y="1970574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379233" y="1536491"/>
              <a:ext cx="2902308" cy="429310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944538" y="1986638"/>
              <a:ext cx="3018814" cy="410243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70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9387351" cy="5169589"/>
            <a:chOff x="1465199" y="1486929"/>
            <a:chExt cx="9387351" cy="516958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9799" y="1564995"/>
              <a:ext cx="2262751" cy="2194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5199" y="1486929"/>
              <a:ext cx="1239664" cy="120231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6261" y="3354480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093045" y="3744144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717135" y="1503082"/>
              <a:ext cx="2496442" cy="224106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476272" y="2705399"/>
              <a:ext cx="2616775" cy="2159277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1476271" y="1503082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093044" y="3744144"/>
              <a:ext cx="360237" cy="341202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378580" y="1860438"/>
              <a:ext cx="172141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   x  1   = 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196799" y="1953320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453281" y="2396638"/>
              <a:ext cx="1119954" cy="1688708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082697" y="1953320"/>
              <a:ext cx="1114102" cy="1806255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445896" y="1953320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913412" y="1519237"/>
              <a:ext cx="2902308" cy="429310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478717" y="1969384"/>
              <a:ext cx="3018814" cy="410243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 bwMode="auto">
            <a:xfrm>
              <a:off x="8545118" y="1554938"/>
              <a:ext cx="768258" cy="75371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9412460" cy="5169589"/>
            <a:chOff x="1516951" y="1435171"/>
            <a:chExt cx="9412460" cy="516958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1986" y="1513026"/>
              <a:ext cx="2307425" cy="223790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951" y="1435171"/>
              <a:ext cx="1239664" cy="120231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8013" y="3302722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144797" y="3692386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768887" y="1451324"/>
              <a:ext cx="2496442" cy="224106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528024" y="2653641"/>
              <a:ext cx="2616775" cy="2159277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1923729" y="1440375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515383" y="3692386"/>
              <a:ext cx="360237" cy="341202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342012" y="1815460"/>
              <a:ext cx="183843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-1  x  -1   = 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248551" y="1901562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885471" y="2344880"/>
              <a:ext cx="739516" cy="1688708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509349" y="1901562"/>
              <a:ext cx="739201" cy="1790824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497648" y="1901562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360870" y="1440375"/>
              <a:ext cx="2506601" cy="456414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923729" y="1847904"/>
              <a:ext cx="2625554" cy="479965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9411058" y="1488187"/>
              <a:ext cx="768258" cy="75371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0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9408535" cy="5171175"/>
            <a:chOff x="1534202" y="1450838"/>
            <a:chExt cx="9408535" cy="517117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3805" y="1494761"/>
              <a:ext cx="2283679" cy="221487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202" y="1452424"/>
              <a:ext cx="1239664" cy="120231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5264" y="3319975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162048" y="3709639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786138" y="1468577"/>
              <a:ext cx="2496442" cy="224106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545275" y="2670894"/>
              <a:ext cx="2616775" cy="2159277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2348661" y="1450838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911763" y="3709639"/>
              <a:ext cx="360237" cy="341202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359263" y="1832713"/>
              <a:ext cx="183843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-1  x  -1   = 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265802" y="1918815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294280" y="2362133"/>
              <a:ext cx="347957" cy="1711642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911184" y="1918815"/>
              <a:ext cx="354618" cy="1823268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514899" y="1918815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774436" y="1459857"/>
              <a:ext cx="2110286" cy="454185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361343" y="1882896"/>
              <a:ext cx="2205191" cy="462225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10174479" y="1468578"/>
              <a:ext cx="768258" cy="75371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90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9412461" cy="5169589"/>
            <a:chOff x="1585961" y="1435171"/>
            <a:chExt cx="9412461" cy="516958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1117" y="1457837"/>
              <a:ext cx="2287305" cy="221839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961" y="1435171"/>
              <a:ext cx="1239664" cy="120231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7023" y="3302722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213807" y="3692386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837897" y="1451324"/>
              <a:ext cx="2496442" cy="224106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597034" y="2653641"/>
              <a:ext cx="2616775" cy="2159277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1594882" y="1842667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233718" y="4051724"/>
              <a:ext cx="360237" cy="341202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411022" y="1815460"/>
              <a:ext cx="183843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-1  x  -1   = 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317561" y="1901562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566658" y="2344881"/>
              <a:ext cx="1127339" cy="2048045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233717" y="1901562"/>
              <a:ext cx="1083844" cy="2150162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566658" y="1901562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962872" y="1839627"/>
              <a:ext cx="2973610" cy="57162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969242" y="2293437"/>
              <a:ext cx="2649052" cy="34432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8670503" y="2194999"/>
              <a:ext cx="768258" cy="75371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46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9412461" cy="5169589"/>
            <a:chOff x="1637721" y="1452424"/>
            <a:chExt cx="9412461" cy="516958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8652" y="1504929"/>
              <a:ext cx="2301530" cy="22321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7721" y="1452424"/>
              <a:ext cx="1239664" cy="120231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8783" y="3319975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265567" y="3709639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889657" y="1468577"/>
              <a:ext cx="2496442" cy="224106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648794" y="2670894"/>
              <a:ext cx="2616775" cy="2159277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2061859" y="1860898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645714" y="4066995"/>
              <a:ext cx="377834" cy="35994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551102" y="1825933"/>
              <a:ext cx="172141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   x  1   = 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369321" y="1918815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023548" y="2362134"/>
              <a:ext cx="722208" cy="2064810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643402" y="1918815"/>
              <a:ext cx="725919" cy="2168761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618418" y="1918815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>
              <a:stCxn id="11" idx="0"/>
            </p:cNvCxnSpPr>
            <p:nvPr/>
          </p:nvCxnSpPr>
          <p:spPr>
            <a:xfrm>
              <a:off x="2280430" y="1860899"/>
              <a:ext cx="2707812" cy="53143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1" idx="2"/>
            </p:cNvCxnSpPr>
            <p:nvPr/>
          </p:nvCxnSpPr>
          <p:spPr>
            <a:xfrm>
              <a:off x="2280430" y="2292957"/>
              <a:ext cx="2389624" cy="52165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 bwMode="auto">
            <a:xfrm>
              <a:off x="9511676" y="2243930"/>
              <a:ext cx="768258" cy="75371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6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Image Classification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08" y="357013"/>
            <a:ext cx="5559480" cy="25017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2230" y="357013"/>
            <a:ext cx="5243411" cy="37490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Core task in computer vision: can we recognize object?</a:t>
            </a:r>
          </a:p>
          <a:p>
            <a:r>
              <a:rPr lang="en-US" sz="1900">
                <a:solidFill>
                  <a:schemeClr val="bg1"/>
                </a:solidFill>
              </a:rPr>
              <a:t>Image represented as 3D array or simply vector. </a:t>
            </a:r>
          </a:p>
          <a:p>
            <a:r>
              <a:rPr lang="en-US" sz="1900">
                <a:solidFill>
                  <a:schemeClr val="bg1"/>
                </a:solidFill>
              </a:rPr>
              <a:t>Supervised learning with labeled dataset.</a:t>
            </a:r>
          </a:p>
          <a:p>
            <a:r>
              <a:rPr lang="en-US" sz="1900">
                <a:solidFill>
                  <a:schemeClr val="bg1"/>
                </a:solidFill>
              </a:rPr>
              <a:t>Datasets: ImageNet, CIFAR-10, etc.</a:t>
            </a:r>
          </a:p>
        </p:txBody>
      </p:sp>
    </p:spTree>
    <p:extLst>
      <p:ext uri="{BB962C8B-B14F-4D97-AF65-F5344CB8AC3E}">
        <p14:creationId xmlns:p14="http://schemas.microsoft.com/office/powerpoint/2010/main" val="1293835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9424028" cy="5169590"/>
            <a:chOff x="1654975" y="1452423"/>
            <a:chExt cx="9424028" cy="51695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671" y="1452423"/>
              <a:ext cx="2327332" cy="225721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975" y="1452424"/>
              <a:ext cx="1239664" cy="120231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6037" y="3319975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282821" y="3709639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906911" y="1468577"/>
              <a:ext cx="2496442" cy="224106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666048" y="2670894"/>
              <a:ext cx="2616775" cy="2159277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2469770" y="1855373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042826" y="4068977"/>
              <a:ext cx="360237" cy="341202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480036" y="1832713"/>
              <a:ext cx="183843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-1  x  -1   = 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386575" y="1918815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406483" y="2362135"/>
              <a:ext cx="356527" cy="2026798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039694" y="1918816"/>
              <a:ext cx="346880" cy="2150161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635672" y="1918815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904579" y="1855373"/>
              <a:ext cx="2100916" cy="58669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857877" y="2271042"/>
              <a:ext cx="1829431" cy="74080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10299178" y="2222944"/>
              <a:ext cx="768258" cy="75371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6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9414593" cy="5169589"/>
            <a:chOff x="1662988" y="1417918"/>
            <a:chExt cx="9414593" cy="516958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0110" y="1434071"/>
              <a:ext cx="2297471" cy="222825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2226" y="1417918"/>
              <a:ext cx="1239664" cy="120231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3288" y="3285469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300072" y="3675133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924162" y="1434071"/>
              <a:ext cx="2496442" cy="224106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683299" y="2636388"/>
              <a:ext cx="2616775" cy="2159277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1662988" y="2211589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296942" y="4413513"/>
              <a:ext cx="382530" cy="352226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497287" y="1798207"/>
              <a:ext cx="183843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-1  x  -1   = 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403826" y="1884309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4681153" y="2327629"/>
              <a:ext cx="1099109" cy="2438110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292686" y="1884310"/>
              <a:ext cx="1111139" cy="2529203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652923" y="1884309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1683299" y="1879535"/>
              <a:ext cx="3339448" cy="332054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088241" y="2310615"/>
              <a:ext cx="2616317" cy="328021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 bwMode="auto">
            <a:xfrm>
              <a:off x="8807812" y="2908612"/>
              <a:ext cx="768258" cy="75371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1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9390718" cy="5169589"/>
            <a:chOff x="1741239" y="1452424"/>
            <a:chExt cx="9390718" cy="516958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7936" y="1470535"/>
              <a:ext cx="2294021" cy="222490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239" y="1452424"/>
              <a:ext cx="1239664" cy="120231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2301" y="3319975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369085" y="3709639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993175" y="1468577"/>
              <a:ext cx="2496442" cy="224106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752312" y="2670894"/>
              <a:ext cx="2616775" cy="2159277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2134993" y="2241208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738086" y="4468047"/>
              <a:ext cx="382530" cy="352226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566300" y="1832713"/>
              <a:ext cx="183843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-1  x  -1   = 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472839" y="1918815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130603" y="2362135"/>
              <a:ext cx="718672" cy="2468035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735119" y="1918817"/>
              <a:ext cx="737720" cy="2555733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721936" y="1918815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2134992" y="1914042"/>
              <a:ext cx="2956767" cy="325116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546720" y="2345122"/>
              <a:ext cx="2226852" cy="308292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 bwMode="auto">
            <a:xfrm>
              <a:off x="9604706" y="2943118"/>
              <a:ext cx="768258" cy="75371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47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9412461" cy="5169589"/>
            <a:chOff x="1689478" y="1452424"/>
            <a:chExt cx="9412461" cy="516958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4558" y="1497147"/>
              <a:ext cx="2297381" cy="222816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9478" y="1452424"/>
              <a:ext cx="1239664" cy="120231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0540" y="3319975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317324" y="3709639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941414" y="1468577"/>
              <a:ext cx="2496442" cy="224106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700551" y="2670894"/>
              <a:ext cx="2616775" cy="2159277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2526795" y="2254663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076843" y="4434339"/>
              <a:ext cx="377834" cy="35994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602859" y="1825933"/>
              <a:ext cx="172141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   x  1   = 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421078" y="1918815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462840" y="2362134"/>
              <a:ext cx="334674" cy="2072205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082557" y="1918816"/>
              <a:ext cx="338521" cy="2515523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670175" y="1918815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>
              <a:stCxn id="11" idx="0"/>
            </p:cNvCxnSpPr>
            <p:nvPr/>
          </p:nvCxnSpPr>
          <p:spPr>
            <a:xfrm flipV="1">
              <a:off x="2745365" y="1912970"/>
              <a:ext cx="1924810" cy="341692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1" idx="2"/>
            </p:cNvCxnSpPr>
            <p:nvPr/>
          </p:nvCxnSpPr>
          <p:spPr>
            <a:xfrm flipV="1">
              <a:off x="2745366" y="2341699"/>
              <a:ext cx="2294633" cy="345022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 bwMode="auto">
            <a:xfrm>
              <a:off x="10333681" y="2997957"/>
              <a:ext cx="768258" cy="75371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987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9035" y="1452424"/>
            <a:ext cx="11204069" cy="5169589"/>
            <a:chOff x="568047" y="1400665"/>
            <a:chExt cx="11204069" cy="516958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9445" y="3264006"/>
              <a:ext cx="3390227" cy="328689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2213" y="1533092"/>
              <a:ext cx="1320964" cy="128116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047" y="1400665"/>
              <a:ext cx="1239664" cy="120231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9109" y="3268216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3195893" y="3657880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1819983" y="1416818"/>
              <a:ext cx="2496442" cy="224106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120" y="2619135"/>
              <a:ext cx="2616775" cy="2159277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723627" y="1849727"/>
                  <a:ext cx="5012303" cy="6876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588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353" i="1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53" i="1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  <m:t>1+1+1+1+1+1+1+1+1</m:t>
                            </m:r>
                          </m:num>
                          <m:den>
                            <m:r>
                              <a:rPr lang="en-US" sz="2353" i="1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sz="2353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353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627" y="1849727"/>
                  <a:ext cx="5012303" cy="68762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7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 bwMode="auto">
            <a:xfrm>
              <a:off x="11399847" y="1939028"/>
              <a:ext cx="372269" cy="43276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8859976" y="2371791"/>
              <a:ext cx="2912140" cy="2016956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8489277" y="1924820"/>
              <a:ext cx="2899955" cy="2100429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 bwMode="auto">
            <a:xfrm>
              <a:off x="8125192" y="3657880"/>
              <a:ext cx="1108295" cy="108822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3983387" y="3657880"/>
              <a:ext cx="4876590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4079044" y="4778411"/>
              <a:ext cx="4876590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16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9412461" cy="5169589"/>
            <a:chOff x="1706734" y="1435170"/>
            <a:chExt cx="9412461" cy="516958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3431" y="1487679"/>
              <a:ext cx="2315764" cy="224599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6734" y="1435170"/>
              <a:ext cx="1239664" cy="120231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7796" y="3302721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5103926" y="4397255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958670" y="1451323"/>
              <a:ext cx="3237179" cy="294593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717807" y="2653640"/>
              <a:ext cx="3380944" cy="2864146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1717806" y="1451323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104902" y="4415735"/>
              <a:ext cx="360237" cy="341202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620115" y="1808679"/>
              <a:ext cx="172141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   x  1   = 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438334" y="1901561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475186" y="2344879"/>
              <a:ext cx="339583" cy="2409732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115502" y="1901562"/>
              <a:ext cx="322832" cy="2584994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687431" y="1901561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154947" y="1467478"/>
              <a:ext cx="2902308" cy="429310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720252" y="1917625"/>
              <a:ext cx="3018814" cy="410243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 bwMode="auto">
            <a:xfrm>
              <a:off x="8786653" y="1503179"/>
              <a:ext cx="768258" cy="75371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0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40000" y="1440000"/>
            <a:ext cx="9410755" cy="5176809"/>
            <a:chOff x="1706732" y="1445204"/>
            <a:chExt cx="9410755" cy="517680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7340" y="1523841"/>
              <a:ext cx="2300147" cy="223085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6732" y="1452424"/>
              <a:ext cx="1239664" cy="120231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7794" y="3319975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5103924" y="4414509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958668" y="1468577"/>
              <a:ext cx="3237179" cy="294593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717805" y="2670894"/>
              <a:ext cx="3380944" cy="2864146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2527635" y="1445204"/>
              <a:ext cx="437140" cy="432058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861010" y="4442136"/>
              <a:ext cx="360237" cy="341202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620113" y="1825933"/>
              <a:ext cx="1838438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-1  x  1   = -1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438332" y="1918815"/>
              <a:ext cx="377014" cy="443319"/>
            </a:xfrm>
            <a:prstGeom prst="rect">
              <a:avLst/>
            </a:prstGeom>
            <a:noFill/>
            <a:ln w="762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5814337" y="1914042"/>
              <a:ext cx="415294" cy="2520653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5449477" y="2345121"/>
              <a:ext cx="406357" cy="2453969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 bwMode="auto">
            <a:xfrm>
              <a:off x="4687429" y="1918815"/>
              <a:ext cx="369823" cy="44331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930060" y="1448392"/>
              <a:ext cx="2127192" cy="465650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27636" y="1877263"/>
              <a:ext cx="2211429" cy="467859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 bwMode="auto">
            <a:xfrm>
              <a:off x="10333629" y="1500406"/>
              <a:ext cx="768258" cy="75371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3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40000" y="1440000"/>
            <a:ext cx="9415715" cy="5169589"/>
            <a:chOff x="1741239" y="1435170"/>
            <a:chExt cx="9415715" cy="51695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9085" y="1500153"/>
              <a:ext cx="2307869" cy="223834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239" y="1435170"/>
              <a:ext cx="1239664" cy="120231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2301" y="3302721"/>
              <a:ext cx="3405852" cy="33020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5138431" y="4397255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2993175" y="1451323"/>
              <a:ext cx="3237179" cy="294593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752312" y="2653640"/>
              <a:ext cx="3380944" cy="2864146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969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8047" y="1417915"/>
            <a:ext cx="11395750" cy="5169589"/>
            <a:chOff x="568047" y="1417915"/>
            <a:chExt cx="11395750" cy="516958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47227" y="3268344"/>
              <a:ext cx="3330835" cy="322930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047" y="1417915"/>
              <a:ext cx="1239664" cy="120231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9109" y="3285466"/>
              <a:ext cx="3405852" cy="330203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458" y="1421827"/>
              <a:ext cx="1572624" cy="152524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3965239" y="4380000"/>
              <a:ext cx="1120531" cy="1120531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1819983" y="1434068"/>
              <a:ext cx="3237179" cy="2945932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79120" y="2636385"/>
              <a:ext cx="3380944" cy="2864146"/>
            </a:xfrm>
            <a:prstGeom prst="line">
              <a:avLst/>
            </a:prstGeom>
            <a:ln w="63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723627" y="1866977"/>
                  <a:ext cx="5240170" cy="6876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588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353" i="1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53" i="1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  <m:t>1+1−1+1+1+1−1+1+1</m:t>
                            </m:r>
                          </m:num>
                          <m:den>
                            <m:r>
                              <a:rPr lang="en-US" sz="2353" i="1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sz="2353" i="1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=.55</m:t>
                        </m:r>
                      </m:oMath>
                    </m:oMathPara>
                  </a14:m>
                  <a:endParaRPr lang="en-US" sz="2353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627" y="1866977"/>
                  <a:ext cx="5240170" cy="68762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8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/>
            <p:cNvSpPr/>
            <p:nvPr/>
          </p:nvSpPr>
          <p:spPr bwMode="auto">
            <a:xfrm>
              <a:off x="11399847" y="1956278"/>
              <a:ext cx="563950" cy="432763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9603307" y="2389041"/>
              <a:ext cx="2360490" cy="2614572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9233487" y="1942070"/>
              <a:ext cx="2155745" cy="2763356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 bwMode="auto">
            <a:xfrm>
              <a:off x="8859977" y="4347449"/>
              <a:ext cx="1108295" cy="1029675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noFill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flipH="1">
              <a:off x="9084083" y="4630103"/>
              <a:ext cx="934089" cy="56121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</a:t>
              </a:r>
              <a:r>
                <a:rPr lang="en-US" sz="1961" dirty="0">
                  <a:solidFill>
                    <a:schemeClr val="bg1">
                      <a:lumMod val="50000"/>
                    </a:schemeClr>
                  </a:solidFill>
                </a:rPr>
                <a:t>55</a:t>
              </a:r>
              <a:endParaRPr lang="en-US" sz="176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7186" y="1422941"/>
              <a:ext cx="1584896" cy="1537147"/>
            </a:xfrm>
            <a:prstGeom prst="rect">
              <a:avLst/>
            </a:prstGeom>
          </p:spPr>
        </p:pic>
        <p:cxnSp>
          <p:nvCxnSpPr>
            <p:cNvPr id="28" name="Straight Connector 27"/>
            <p:cNvCxnSpPr>
              <a:stCxn id="16" idx="2"/>
              <a:endCxn id="7" idx="2"/>
            </p:cNvCxnSpPr>
            <p:nvPr/>
          </p:nvCxnSpPr>
          <p:spPr>
            <a:xfrm flipH="1">
              <a:off x="4525505" y="5377124"/>
              <a:ext cx="4888620" cy="123407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6" idx="0"/>
              <a:endCxn id="7" idx="0"/>
            </p:cNvCxnSpPr>
            <p:nvPr/>
          </p:nvCxnSpPr>
          <p:spPr>
            <a:xfrm flipH="1">
              <a:off x="4525505" y="4347449"/>
              <a:ext cx="4888620" cy="3255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932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3789" y="1389282"/>
            <a:ext cx="10359584" cy="5257599"/>
            <a:chOff x="523789" y="1389282"/>
            <a:chExt cx="10359584" cy="52575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789" y="1389282"/>
              <a:ext cx="1239664" cy="120231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0365" y="2881218"/>
              <a:ext cx="3884052" cy="3765663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5498384" y="4750875"/>
              <a:ext cx="1494041" cy="0"/>
            </a:xfrm>
            <a:prstGeom prst="straightConnector1">
              <a:avLst/>
            </a:prstGeom>
            <a:ln w="76200">
              <a:solidFill>
                <a:srgbClr val="002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8850" y="3331535"/>
              <a:ext cx="2994523" cy="2913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8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Key Challenges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0042F0-72E5-F149-84FF-84F490FC8B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76" y="320040"/>
            <a:ext cx="10058400" cy="45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50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005" y="2277393"/>
            <a:ext cx="11016811" cy="3766180"/>
            <a:chOff x="519005" y="2277393"/>
            <a:chExt cx="11016811" cy="37661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4910" y="3496620"/>
              <a:ext cx="1239664" cy="12023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005" y="2277394"/>
              <a:ext cx="3884585" cy="3766179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4647199" y="3877212"/>
              <a:ext cx="477674" cy="502912"/>
              <a:chOff x="4740385" y="3954462"/>
              <a:chExt cx="487252" cy="512996"/>
            </a:xfrm>
          </p:grpSpPr>
          <p:sp>
            <p:nvSpPr>
              <p:cNvPr id="3" name="Oval 2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3" idx="1"/>
                <a:endCxn id="3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3" idx="7"/>
                <a:endCxn id="3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6798201" y="3553282"/>
              <a:ext cx="44820" cy="11043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5882" dirty="0">
                  <a:solidFill>
                    <a:srgbClr val="002060"/>
                  </a:solidFill>
                </a:rPr>
                <a:t>=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4744" y="2277393"/>
              <a:ext cx="3871072" cy="3766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62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12684" y="721948"/>
            <a:ext cx="8217228" cy="5849878"/>
            <a:chOff x="1912684" y="721948"/>
            <a:chExt cx="8217228" cy="58498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4910" y="1038534"/>
              <a:ext cx="1239664" cy="12023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2985" y="4698935"/>
              <a:ext cx="1876927" cy="18728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3567" y="4735463"/>
              <a:ext cx="1867552" cy="1810627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 bwMode="auto">
            <a:xfrm>
              <a:off x="3174041" y="3877212"/>
              <a:ext cx="477674" cy="502912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7" idx="1"/>
              <a:endCxn id="7" idx="5"/>
            </p:cNvCxnSpPr>
            <p:nvPr/>
          </p:nvCxnSpPr>
          <p:spPr>
            <a:xfrm>
              <a:off x="3243995" y="3950863"/>
              <a:ext cx="337767" cy="355611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" idx="7"/>
              <a:endCxn id="7" idx="3"/>
            </p:cNvCxnSpPr>
            <p:nvPr/>
          </p:nvCxnSpPr>
          <p:spPr>
            <a:xfrm flipH="1">
              <a:off x="3243995" y="3950863"/>
              <a:ext cx="337767" cy="355611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947605" y="3130192"/>
              <a:ext cx="941245" cy="11043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5882" dirty="0">
                  <a:solidFill>
                    <a:srgbClr val="002060"/>
                  </a:solidFill>
                </a:rPr>
                <a:t>=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2986" y="739726"/>
              <a:ext cx="1871870" cy="182114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3681" y="5065363"/>
              <a:ext cx="1239664" cy="12023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3681" y="3055490"/>
              <a:ext cx="1239664" cy="12023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52985" y="2681980"/>
              <a:ext cx="1871871" cy="186784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947605" y="1113236"/>
              <a:ext cx="941245" cy="11043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5882" dirty="0">
                  <a:solidFill>
                    <a:srgbClr val="002060"/>
                  </a:solidFill>
                </a:rPr>
                <a:t>=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47605" y="5088658"/>
              <a:ext cx="941245" cy="11043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5882" dirty="0">
                  <a:solidFill>
                    <a:srgbClr val="002060"/>
                  </a:solidFill>
                </a:rPr>
                <a:t>=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2684" y="2738904"/>
              <a:ext cx="1867552" cy="181062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6138" y="721948"/>
              <a:ext cx="1867552" cy="181062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4349059" y="1413939"/>
              <a:ext cx="477674" cy="502912"/>
              <a:chOff x="4740385" y="3954462"/>
              <a:chExt cx="487252" cy="512996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4" name="Straight Connector 23"/>
              <p:cNvCxnSpPr>
                <a:stCxn id="23" idx="1"/>
                <a:endCxn id="23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3" idx="7"/>
                <a:endCxn id="23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4348391" y="3429000"/>
              <a:ext cx="477674" cy="502912"/>
              <a:chOff x="4740385" y="3954462"/>
              <a:chExt cx="487252" cy="512996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1"/>
                <a:endCxn id="2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27" idx="7"/>
                <a:endCxn id="2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348391" y="5391256"/>
              <a:ext cx="477674" cy="502912"/>
              <a:chOff x="4740385" y="3954462"/>
              <a:chExt cx="487252" cy="512996"/>
            </a:xfrm>
          </p:grpSpPr>
          <p:sp>
            <p:nvSpPr>
              <p:cNvPr id="31" name="Oval 3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2" name="Straight Connector 31"/>
              <p:cNvCxnSpPr>
                <a:stCxn id="31" idx="1"/>
                <a:endCxn id="3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7"/>
                <a:endCxn id="3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 bwMode="auto">
            <a:xfrm>
              <a:off x="5404910" y="1038534"/>
              <a:ext cx="1239664" cy="1202316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423681" y="3048407"/>
              <a:ext cx="1239664" cy="1202316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423681" y="5065363"/>
              <a:ext cx="1239664" cy="1202316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56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7253377" cy="724143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57143" y="2385826"/>
            <a:ext cx="6786685" cy="3500765"/>
            <a:chOff x="2257143" y="2385826"/>
            <a:chExt cx="6786685" cy="35007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3552" y="4664573"/>
              <a:ext cx="1080276" cy="1077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3198" y="2557807"/>
              <a:ext cx="713496" cy="69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3552" y="2385826"/>
              <a:ext cx="1077366" cy="104817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4003" y="4875472"/>
              <a:ext cx="713496" cy="692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4003" y="3718677"/>
              <a:ext cx="713496" cy="692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63551" y="3503702"/>
              <a:ext cx="1077367" cy="107504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57143" y="3536465"/>
              <a:ext cx="1074880" cy="1042117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745113" y="3933654"/>
              <a:ext cx="274928" cy="289454"/>
              <a:chOff x="4740385" y="3954462"/>
              <a:chExt cx="487252" cy="512996"/>
            </a:xfrm>
          </p:grpSpPr>
          <p:sp>
            <p:nvSpPr>
              <p:cNvPr id="29" name="Oval 2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0" name="Straight Connector 29"/>
              <p:cNvCxnSpPr>
                <a:stCxn id="29" idx="1"/>
                <a:endCxn id="2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29" idx="7"/>
                <a:endCxn id="2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/>
            <p:cNvSpPr/>
            <p:nvPr/>
          </p:nvSpPr>
          <p:spPr bwMode="auto">
            <a:xfrm>
              <a:off x="5353198" y="2557807"/>
              <a:ext cx="713496" cy="692000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364003" y="3714601"/>
              <a:ext cx="713496" cy="692000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364003" y="4875472"/>
              <a:ext cx="713496" cy="692000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463758" y="2385826"/>
              <a:ext cx="2091658" cy="3500765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3481427" y="4026617"/>
              <a:ext cx="88630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768318" y="4064843"/>
              <a:ext cx="88630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9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80058" y="2385826"/>
            <a:ext cx="5516749" cy="3500765"/>
            <a:chOff x="2780058" y="2385826"/>
            <a:chExt cx="5516749" cy="35007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6531" y="4664573"/>
              <a:ext cx="1080276" cy="10779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6531" y="2385826"/>
              <a:ext cx="1077366" cy="104817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6531" y="3503702"/>
              <a:ext cx="1077367" cy="107504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0058" y="3536465"/>
              <a:ext cx="1074880" cy="1042117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5085991" y="3647403"/>
              <a:ext cx="785903" cy="827426"/>
              <a:chOff x="4740385" y="3954462"/>
              <a:chExt cx="487252" cy="512996"/>
            </a:xfrm>
          </p:grpSpPr>
          <p:sp>
            <p:nvSpPr>
              <p:cNvPr id="29" name="Oval 2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0" name="Straight Connector 29"/>
              <p:cNvCxnSpPr>
                <a:stCxn id="29" idx="1"/>
                <a:endCxn id="2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29" idx="7"/>
                <a:endCxn id="2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/>
            <p:cNvSpPr/>
            <p:nvPr/>
          </p:nvSpPr>
          <p:spPr bwMode="auto">
            <a:xfrm>
              <a:off x="4463758" y="2385826"/>
              <a:ext cx="2091658" cy="3500765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0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Pooling: Shrinking the Image Stack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439B80D9-8E1C-49C6-8E6B-E08B9FB30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282177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762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40000" y="1440000"/>
            <a:ext cx="9487163" cy="4660690"/>
            <a:chOff x="1016259" y="934670"/>
            <a:chExt cx="9487163" cy="466069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1201" y="2455435"/>
              <a:ext cx="2482221" cy="247688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60" y="1860257"/>
              <a:ext cx="3839131" cy="3735103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1016259" y="1860257"/>
              <a:ext cx="1120531" cy="1045829"/>
              <a:chOff x="1036637" y="1897062"/>
              <a:chExt cx="1676400" cy="1676400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762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348980" y="934670"/>
              <a:ext cx="1584073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maximum</a:t>
              </a:r>
            </a:p>
          </p:txBody>
        </p:sp>
        <p:cxnSp>
          <p:nvCxnSpPr>
            <p:cNvPr id="10" name="Straight Arrow Connector 9"/>
            <p:cNvCxnSpPr>
              <a:stCxn id="7" idx="3"/>
            </p:cNvCxnSpPr>
            <p:nvPr/>
          </p:nvCxnSpPr>
          <p:spPr>
            <a:xfrm flipV="1">
              <a:off x="2136790" y="1412044"/>
              <a:ext cx="3212189" cy="971127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98805" y="1550192"/>
              <a:ext cx="1239449" cy="907682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68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40000" y="1440000"/>
            <a:ext cx="9487162" cy="4660690"/>
            <a:chOff x="1016260" y="934670"/>
            <a:chExt cx="9487162" cy="466069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1328" y="2456990"/>
              <a:ext cx="2502094" cy="249671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60" y="1860257"/>
              <a:ext cx="3839131" cy="3735103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2136790" y="1860257"/>
              <a:ext cx="1120531" cy="1045829"/>
              <a:chOff x="1036637" y="1897062"/>
              <a:chExt cx="1676400" cy="1676400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762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348980" y="934670"/>
              <a:ext cx="1584073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maximum</a:t>
              </a:r>
            </a:p>
          </p:txBody>
        </p:sp>
        <p:cxnSp>
          <p:nvCxnSpPr>
            <p:cNvPr id="10" name="Straight Arrow Connector 9"/>
            <p:cNvCxnSpPr>
              <a:stCxn id="7" idx="3"/>
            </p:cNvCxnSpPr>
            <p:nvPr/>
          </p:nvCxnSpPr>
          <p:spPr>
            <a:xfrm flipV="1">
              <a:off x="3257322" y="1486746"/>
              <a:ext cx="2390466" cy="896425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98805" y="1550192"/>
              <a:ext cx="1911768" cy="905243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83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40000" y="1440000"/>
            <a:ext cx="9487162" cy="4660690"/>
            <a:chOff x="1016260" y="934670"/>
            <a:chExt cx="9487162" cy="466069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8254" y="2455434"/>
              <a:ext cx="2465168" cy="245986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60" y="1860257"/>
              <a:ext cx="3839131" cy="3735103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3182619" y="1860257"/>
              <a:ext cx="1120531" cy="1045829"/>
              <a:chOff x="1036637" y="1897062"/>
              <a:chExt cx="1676400" cy="1676400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762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348980" y="934670"/>
              <a:ext cx="1584073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maximum</a:t>
              </a:r>
            </a:p>
          </p:txBody>
        </p:sp>
        <p:cxnSp>
          <p:nvCxnSpPr>
            <p:cNvPr id="10" name="Straight Arrow Connector 9"/>
            <p:cNvCxnSpPr>
              <a:stCxn id="7" idx="3"/>
            </p:cNvCxnSpPr>
            <p:nvPr/>
          </p:nvCxnSpPr>
          <p:spPr>
            <a:xfrm flipV="1">
              <a:off x="4303151" y="1486746"/>
              <a:ext cx="1419339" cy="896425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026390" y="1412044"/>
              <a:ext cx="2431203" cy="1043390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42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40000" y="1440000"/>
            <a:ext cx="9487163" cy="4660690"/>
            <a:chOff x="1016260" y="934670"/>
            <a:chExt cx="9487163" cy="46606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0817" y="2455433"/>
              <a:ext cx="2482606" cy="247726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60" y="1860257"/>
              <a:ext cx="3839131" cy="3735103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303150" y="1860257"/>
              <a:ext cx="1120531" cy="1045829"/>
              <a:chOff x="1036637" y="1897062"/>
              <a:chExt cx="1676400" cy="1676400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762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348980" y="934670"/>
              <a:ext cx="1584073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maximum</a:t>
              </a:r>
            </a:p>
          </p:txBody>
        </p:sp>
        <p:cxnSp>
          <p:nvCxnSpPr>
            <p:cNvPr id="10" name="Straight Arrow Connector 9"/>
            <p:cNvCxnSpPr>
              <a:stCxn id="7" idx="0"/>
            </p:cNvCxnSpPr>
            <p:nvPr/>
          </p:nvCxnSpPr>
          <p:spPr>
            <a:xfrm flipV="1">
              <a:off x="4863417" y="1487083"/>
              <a:ext cx="595923" cy="373174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026390" y="1369842"/>
              <a:ext cx="2954116" cy="1085592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9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40000" y="1440000"/>
            <a:ext cx="9482258" cy="4660690"/>
            <a:chOff x="1016259" y="934670"/>
            <a:chExt cx="9482258" cy="466069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8254" y="2456990"/>
              <a:ext cx="2460263" cy="245497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60" y="1860257"/>
              <a:ext cx="3839131" cy="3735103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1016259" y="2906086"/>
              <a:ext cx="1120531" cy="1045829"/>
              <a:chOff x="1036637" y="1897062"/>
              <a:chExt cx="1676400" cy="1676400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762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036637" y="1897062"/>
                <a:ext cx="1676400" cy="1676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348980" y="934670"/>
              <a:ext cx="1584073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maximum</a:t>
              </a:r>
            </a:p>
          </p:txBody>
        </p:sp>
        <p:cxnSp>
          <p:nvCxnSpPr>
            <p:cNvPr id="10" name="Straight Arrow Connector 9"/>
            <p:cNvCxnSpPr>
              <a:stCxn id="7" idx="3"/>
            </p:cNvCxnSpPr>
            <p:nvPr/>
          </p:nvCxnSpPr>
          <p:spPr>
            <a:xfrm flipV="1">
              <a:off x="2136790" y="1486746"/>
              <a:ext cx="3361593" cy="1942254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798805" y="1550191"/>
              <a:ext cx="1222396" cy="1654703"/>
            </a:xfrm>
            <a:prstGeom prst="straightConnector1">
              <a:avLst/>
            </a:prstGeom>
            <a:ln w="38100">
              <a:solidFill>
                <a:srgbClr val="0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628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Convolutional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4929" y="1143778"/>
            <a:ext cx="3447172" cy="16718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Supervised Learning Approach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Collect a dataset of images and labels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Use </a:t>
            </a:r>
            <a:r>
              <a:rPr lang="en-US" sz="1600" b="1" dirty="0">
                <a:solidFill>
                  <a:schemeClr val="bg1"/>
                </a:solidFill>
              </a:rPr>
              <a:t>CNN </a:t>
            </a:r>
            <a:r>
              <a:rPr lang="en-US" sz="1600" dirty="0">
                <a:solidFill>
                  <a:schemeClr val="bg1"/>
                </a:solidFill>
              </a:rPr>
              <a:t>model to train an image classifier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CNN</a:t>
            </a:r>
            <a:r>
              <a:rPr lang="en-US" sz="1600" dirty="0">
                <a:solidFill>
                  <a:schemeClr val="bg1"/>
                </a:solidFill>
              </a:rPr>
              <a:t> has automatic feature extraction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Evaluate the classifier on a withheld set of test images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A0153F2-30F0-9548-8746-1DC9A623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8" y="904881"/>
            <a:ext cx="7829660" cy="29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641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40000" y="2302639"/>
            <a:ext cx="9487162" cy="3735103"/>
            <a:chOff x="1016260" y="1860257"/>
            <a:chExt cx="9487162" cy="37351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8254" y="2457873"/>
              <a:ext cx="2465168" cy="245986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60" y="1860257"/>
              <a:ext cx="3839131" cy="373510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19019" y="2906086"/>
              <a:ext cx="1859789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max pooling</a:t>
              </a: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6320106" y="2308469"/>
              <a:ext cx="224106" cy="276397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5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85003" y="739726"/>
            <a:ext cx="7694314" cy="5832100"/>
            <a:chOff x="2585003" y="739726"/>
            <a:chExt cx="7694314" cy="58321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2778" y="793877"/>
              <a:ext cx="1716538" cy="171284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5003" y="4698935"/>
              <a:ext cx="1876927" cy="187289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004" y="739726"/>
              <a:ext cx="1871870" cy="182114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5003" y="2681980"/>
              <a:ext cx="1871871" cy="186784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0996" y="4778957"/>
              <a:ext cx="1716538" cy="171284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2266" y="2759222"/>
              <a:ext cx="1717051" cy="1713358"/>
            </a:xfrm>
            <a:prstGeom prst="rect">
              <a:avLst/>
            </a:prstGeom>
          </p:spPr>
        </p:pic>
        <p:sp>
          <p:nvSpPr>
            <p:cNvPr id="19" name="Isosceles Triangle 18"/>
            <p:cNvSpPr/>
            <p:nvPr/>
          </p:nvSpPr>
          <p:spPr bwMode="auto">
            <a:xfrm rot="5400000">
              <a:off x="6320106" y="268311"/>
              <a:ext cx="224106" cy="276397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Isosceles Triangle 19"/>
            <p:cNvSpPr/>
            <p:nvPr/>
          </p:nvSpPr>
          <p:spPr bwMode="auto">
            <a:xfrm rot="5400000">
              <a:off x="6320106" y="2233767"/>
              <a:ext cx="224106" cy="276397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Isosceles Triangle 20"/>
            <p:cNvSpPr/>
            <p:nvPr/>
          </p:nvSpPr>
          <p:spPr bwMode="auto">
            <a:xfrm rot="5400000">
              <a:off x="6320106" y="4250723"/>
              <a:ext cx="224106" cy="276397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A stack of images becomes a stack of smaller images.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57322" y="2233767"/>
            <a:ext cx="5162031" cy="3912693"/>
            <a:chOff x="3257322" y="2233767"/>
            <a:chExt cx="5162031" cy="391269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7746" y="2270096"/>
              <a:ext cx="1151607" cy="114913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22" y="4889958"/>
              <a:ext cx="1259209" cy="125650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7323" y="2233767"/>
              <a:ext cx="1255817" cy="12217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7322" y="3536804"/>
              <a:ext cx="1255818" cy="12531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59842" y="4943643"/>
              <a:ext cx="1151607" cy="11491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7402" y="3588625"/>
              <a:ext cx="1151950" cy="1149473"/>
            </a:xfrm>
            <a:prstGeom prst="rect">
              <a:avLst/>
            </a:prstGeom>
          </p:spPr>
        </p:pic>
        <p:sp>
          <p:nvSpPr>
            <p:cNvPr id="20" name="Isosceles Triangle 19"/>
            <p:cNvSpPr/>
            <p:nvPr/>
          </p:nvSpPr>
          <p:spPr bwMode="auto">
            <a:xfrm rot="5400000">
              <a:off x="5752943" y="3405505"/>
              <a:ext cx="332490" cy="1496203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838597" y="2247483"/>
              <a:ext cx="2084087" cy="3895367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42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87" y="1635358"/>
            <a:ext cx="2752344" cy="2706624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Normalization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56690" y="1088137"/>
            <a:ext cx="7833710" cy="3801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Keep the math from breaking by tweaking each of the values just a bit.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Change everything negative to zero.</a:t>
            </a:r>
          </a:p>
        </p:txBody>
      </p:sp>
    </p:spTree>
    <p:extLst>
      <p:ext uri="{BB962C8B-B14F-4D97-AF65-F5344CB8AC3E}">
        <p14:creationId xmlns:p14="http://schemas.microsoft.com/office/powerpoint/2010/main" val="344765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00000" y="1440000"/>
            <a:ext cx="10293309" cy="4855634"/>
            <a:chOff x="941558" y="1262640"/>
            <a:chExt cx="10293309" cy="485563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260" y="2383171"/>
              <a:ext cx="3839131" cy="373510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0637" y="2383171"/>
              <a:ext cx="3794230" cy="3735103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941558" y="1262640"/>
              <a:ext cx="7096696" cy="1718148"/>
              <a:chOff x="960437" y="1287462"/>
              <a:chExt cx="7239000" cy="175260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465637" y="1287462"/>
                <a:ext cx="801662" cy="844018"/>
                <a:chOff x="5187975" y="3720044"/>
                <a:chExt cx="801662" cy="844018"/>
              </a:xfrm>
            </p:grpSpPr>
            <p:sp>
              <p:nvSpPr>
                <p:cNvPr id="5" name="Oval 4"/>
                <p:cNvSpPr/>
                <p:nvPr/>
              </p:nvSpPr>
              <p:spPr bwMode="auto">
                <a:xfrm>
                  <a:off x="5187975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6" name="Straight Connector 5"/>
                <p:cNvCxnSpPr>
                  <a:stCxn id="5" idx="2"/>
                </p:cNvCxnSpPr>
                <p:nvPr/>
              </p:nvCxnSpPr>
              <p:spPr>
                <a:xfrm>
                  <a:off x="5187975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endCxn id="5" idx="7"/>
                </p:cNvCxnSpPr>
                <p:nvPr/>
              </p:nvCxnSpPr>
              <p:spPr>
                <a:xfrm flipV="1">
                  <a:off x="5588806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Oval 21"/>
              <p:cNvSpPr/>
              <p:nvPr/>
            </p:nvSpPr>
            <p:spPr bwMode="auto">
              <a:xfrm>
                <a:off x="960437" y="2354262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7513637" y="2329264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6" name="Straight Connector 25"/>
              <p:cNvCxnSpPr>
                <a:stCxn id="22" idx="7"/>
                <a:endCxn id="5" idx="2"/>
              </p:cNvCxnSpPr>
              <p:nvPr/>
            </p:nvCxnSpPr>
            <p:spPr>
              <a:xfrm flipV="1">
                <a:off x="1545804" y="1709471"/>
                <a:ext cx="2919833" cy="745224"/>
              </a:xfrm>
              <a:prstGeom prst="line">
                <a:avLst/>
              </a:prstGeom>
              <a:ln w="28575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5" idx="6"/>
                <a:endCxn id="24" idx="1"/>
              </p:cNvCxnSpPr>
              <p:nvPr/>
            </p:nvCxnSpPr>
            <p:spPr>
              <a:xfrm>
                <a:off x="5267299" y="1709471"/>
                <a:ext cx="2346771" cy="720226"/>
              </a:xfrm>
              <a:prstGeom prst="line">
                <a:avLst/>
              </a:prstGeom>
              <a:ln w="28575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998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00000" y="1440000"/>
            <a:ext cx="10219369" cy="4855634"/>
            <a:chOff x="1016260" y="1262640"/>
            <a:chExt cx="10219369" cy="48556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0637" y="2382421"/>
              <a:ext cx="3794992" cy="373585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60" y="2383171"/>
              <a:ext cx="3839131" cy="3735103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1464472" y="1262640"/>
              <a:ext cx="7096696" cy="1718148"/>
              <a:chOff x="960437" y="1287462"/>
              <a:chExt cx="7239000" cy="175260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465637" y="1287462"/>
                <a:ext cx="801662" cy="844018"/>
                <a:chOff x="5187975" y="3720044"/>
                <a:chExt cx="801662" cy="844018"/>
              </a:xfrm>
            </p:grpSpPr>
            <p:sp>
              <p:nvSpPr>
                <p:cNvPr id="5" name="Oval 4"/>
                <p:cNvSpPr/>
                <p:nvPr/>
              </p:nvSpPr>
              <p:spPr bwMode="auto">
                <a:xfrm>
                  <a:off x="5187975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6" name="Straight Connector 5"/>
                <p:cNvCxnSpPr>
                  <a:stCxn id="5" idx="2"/>
                </p:cNvCxnSpPr>
                <p:nvPr/>
              </p:nvCxnSpPr>
              <p:spPr>
                <a:xfrm>
                  <a:off x="5187975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endCxn id="5" idx="7"/>
                </p:cNvCxnSpPr>
                <p:nvPr/>
              </p:nvCxnSpPr>
              <p:spPr>
                <a:xfrm flipV="1">
                  <a:off x="5588806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Oval 21"/>
              <p:cNvSpPr/>
              <p:nvPr/>
            </p:nvSpPr>
            <p:spPr bwMode="auto">
              <a:xfrm>
                <a:off x="960437" y="2354262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7513637" y="2329264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6" name="Straight Connector 25"/>
              <p:cNvCxnSpPr>
                <a:stCxn id="22" idx="7"/>
                <a:endCxn id="5" idx="2"/>
              </p:cNvCxnSpPr>
              <p:nvPr/>
            </p:nvCxnSpPr>
            <p:spPr>
              <a:xfrm flipV="1">
                <a:off x="1545804" y="1709471"/>
                <a:ext cx="2919833" cy="745224"/>
              </a:xfrm>
              <a:prstGeom prst="line">
                <a:avLst/>
              </a:prstGeom>
              <a:ln w="28575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5" idx="6"/>
                <a:endCxn id="24" idx="1"/>
              </p:cNvCxnSpPr>
              <p:nvPr/>
            </p:nvCxnSpPr>
            <p:spPr>
              <a:xfrm>
                <a:off x="5267299" y="1709471"/>
                <a:ext cx="2346771" cy="720226"/>
              </a:xfrm>
              <a:prstGeom prst="line">
                <a:avLst/>
              </a:prstGeom>
              <a:ln w="28575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6004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00000" y="1440000"/>
            <a:ext cx="10234183" cy="4857986"/>
            <a:chOff x="1016260" y="1262640"/>
            <a:chExt cx="10234183" cy="48579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8352" y="2387628"/>
              <a:ext cx="3792091" cy="373299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60" y="2383171"/>
              <a:ext cx="3839131" cy="3735103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3705534" y="1262640"/>
              <a:ext cx="7096696" cy="1718148"/>
              <a:chOff x="960437" y="1287462"/>
              <a:chExt cx="7239000" cy="175260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465637" y="1287462"/>
                <a:ext cx="801662" cy="844018"/>
                <a:chOff x="5187975" y="3720044"/>
                <a:chExt cx="801662" cy="844018"/>
              </a:xfrm>
            </p:grpSpPr>
            <p:sp>
              <p:nvSpPr>
                <p:cNvPr id="5" name="Oval 4"/>
                <p:cNvSpPr/>
                <p:nvPr/>
              </p:nvSpPr>
              <p:spPr bwMode="auto">
                <a:xfrm>
                  <a:off x="5187975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6" name="Straight Connector 5"/>
                <p:cNvCxnSpPr>
                  <a:stCxn id="5" idx="2"/>
                </p:cNvCxnSpPr>
                <p:nvPr/>
              </p:nvCxnSpPr>
              <p:spPr>
                <a:xfrm>
                  <a:off x="5187975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endCxn id="5" idx="7"/>
                </p:cNvCxnSpPr>
                <p:nvPr/>
              </p:nvCxnSpPr>
              <p:spPr>
                <a:xfrm flipV="1">
                  <a:off x="5588806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Oval 21"/>
              <p:cNvSpPr/>
              <p:nvPr/>
            </p:nvSpPr>
            <p:spPr bwMode="auto">
              <a:xfrm>
                <a:off x="960437" y="2354262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7513637" y="2329264"/>
                <a:ext cx="685800" cy="685800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6" name="Straight Connector 25"/>
              <p:cNvCxnSpPr>
                <a:stCxn id="22" idx="7"/>
                <a:endCxn id="5" idx="2"/>
              </p:cNvCxnSpPr>
              <p:nvPr/>
            </p:nvCxnSpPr>
            <p:spPr>
              <a:xfrm flipV="1">
                <a:off x="1545804" y="1709471"/>
                <a:ext cx="2919833" cy="745224"/>
              </a:xfrm>
              <a:prstGeom prst="line">
                <a:avLst/>
              </a:prstGeom>
              <a:ln w="28575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5" idx="6"/>
                <a:endCxn id="24" idx="1"/>
              </p:cNvCxnSpPr>
              <p:nvPr/>
            </p:nvCxnSpPr>
            <p:spPr>
              <a:xfrm>
                <a:off x="5267299" y="1709471"/>
                <a:ext cx="2346771" cy="720226"/>
              </a:xfrm>
              <a:prstGeom prst="line">
                <a:avLst/>
              </a:prstGeom>
              <a:ln w="28575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0326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00000" y="2382421"/>
            <a:ext cx="10217121" cy="3735853"/>
            <a:chOff x="1016260" y="2382421"/>
            <a:chExt cx="10217121" cy="37358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0637" y="2382421"/>
              <a:ext cx="3792744" cy="373364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60" y="2383171"/>
              <a:ext cx="3839131" cy="3735103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4855391" y="3802511"/>
              <a:ext cx="2585246" cy="827426"/>
              <a:chOff x="3471076" y="1287462"/>
              <a:chExt cx="2637086" cy="84401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431762" y="1287462"/>
                <a:ext cx="801662" cy="844018"/>
                <a:chOff x="5154100" y="3720044"/>
                <a:chExt cx="801662" cy="844018"/>
              </a:xfrm>
            </p:grpSpPr>
            <p:sp>
              <p:nvSpPr>
                <p:cNvPr id="5" name="Oval 4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6" name="Straight Connector 5"/>
                <p:cNvCxnSpPr>
                  <a:stCxn id="5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endCxn id="5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/>
              <p:cNvCxnSpPr>
                <a:stCxn id="19" idx="3"/>
                <a:endCxn id="5" idx="2"/>
              </p:cNvCxnSpPr>
              <p:nvPr/>
            </p:nvCxnSpPr>
            <p:spPr>
              <a:xfrm flipV="1">
                <a:off x="3471076" y="1709471"/>
                <a:ext cx="960686" cy="35191"/>
              </a:xfrm>
              <a:prstGeom prst="line">
                <a:avLst/>
              </a:prstGeom>
              <a:ln w="28575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5" idx="6"/>
                <a:endCxn id="3" idx="1"/>
              </p:cNvCxnSpPr>
              <p:nvPr/>
            </p:nvCxnSpPr>
            <p:spPr>
              <a:xfrm>
                <a:off x="5233424" y="1709471"/>
                <a:ext cx="874738" cy="33680"/>
              </a:xfrm>
              <a:prstGeom prst="line">
                <a:avLst/>
              </a:prstGeom>
              <a:ln w="28575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501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82619" y="2456746"/>
            <a:ext cx="5265336" cy="3919462"/>
            <a:chOff x="3182619" y="2456746"/>
            <a:chExt cx="5265336" cy="3919462"/>
          </a:xfrm>
        </p:grpSpPr>
        <p:pic>
          <p:nvPicPr>
            <p:cNvPr id="3" name="Picture 2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1621" y="2456746"/>
              <a:ext cx="1245882" cy="1245882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5407409" y="4049280"/>
              <a:ext cx="780196" cy="8214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2073" y="3785502"/>
              <a:ext cx="1245882" cy="124588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1621" y="5129579"/>
              <a:ext cx="1245882" cy="124588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 bwMode="auto">
            <a:xfrm>
              <a:off x="4814131" y="2505544"/>
              <a:ext cx="2007235" cy="3867082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2619" y="5128831"/>
              <a:ext cx="1250066" cy="124737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2620" y="2491928"/>
              <a:ext cx="1246699" cy="12129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2620" y="3785501"/>
              <a:ext cx="1246700" cy="1244017"/>
            </a:xfrm>
            <a:prstGeom prst="rect">
              <a:avLst/>
            </a:prstGeom>
          </p:spPr>
        </p:pic>
      </p:grpSp>
      <p:sp>
        <p:nvSpPr>
          <p:cNvPr id="2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1267251"/>
          </a:xfrm>
        </p:spPr>
        <p:txBody>
          <a:bodyPr/>
          <a:lstStyle/>
          <a:p>
            <a:r>
              <a:rPr lang="en-US" dirty="0"/>
              <a:t>A stack of images becomes a stack of images with no negative values.</a:t>
            </a:r>
          </a:p>
        </p:txBody>
      </p:sp>
    </p:spTree>
    <p:extLst>
      <p:ext uri="{BB962C8B-B14F-4D97-AF65-F5344CB8AC3E}">
        <p14:creationId xmlns:p14="http://schemas.microsoft.com/office/powerpoint/2010/main" val="148445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get stacked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The output of one becomes the input of the next.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92153" y="2159065"/>
            <a:ext cx="10234183" cy="3656385"/>
            <a:chOff x="792153" y="2159065"/>
            <a:chExt cx="10234183" cy="3656385"/>
          </a:xfrm>
        </p:grpSpPr>
        <p:grpSp>
          <p:nvGrpSpPr>
            <p:cNvPr id="4" name="Group 3"/>
            <p:cNvGrpSpPr/>
            <p:nvPr/>
          </p:nvGrpSpPr>
          <p:grpSpPr>
            <a:xfrm>
              <a:off x="4841659" y="4392042"/>
              <a:ext cx="785903" cy="827426"/>
              <a:chOff x="4740385" y="3954462"/>
              <a:chExt cx="487252" cy="512996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4667639" y="2308470"/>
              <a:ext cx="1195233" cy="3500765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247326" y="4400432"/>
              <a:ext cx="780196" cy="821418"/>
              <a:chOff x="5154100" y="3720044"/>
              <a:chExt cx="801662" cy="844018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" name="Straight Connector 10"/>
              <p:cNvCxnSpPr>
                <a:stCxn id="1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1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 bwMode="auto">
            <a:xfrm>
              <a:off x="6039808" y="2298897"/>
              <a:ext cx="1195233" cy="3500765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Isosceles Triangle 14"/>
            <p:cNvSpPr/>
            <p:nvPr/>
          </p:nvSpPr>
          <p:spPr bwMode="auto">
            <a:xfrm rot="5400000">
              <a:off x="7748285" y="4340907"/>
              <a:ext cx="559730" cy="898585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431615" y="2308470"/>
              <a:ext cx="1195233" cy="3500765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4310111" y="3029508"/>
              <a:ext cx="1842157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6108248" y="3023478"/>
              <a:ext cx="985384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7404108" y="3041684"/>
              <a:ext cx="1268154" cy="6155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153" y="2663266"/>
              <a:ext cx="2605638" cy="252621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7415" y="2159065"/>
              <a:ext cx="1118921" cy="111651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7415" y="4698935"/>
              <a:ext cx="1118921" cy="111651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6903" y="3426417"/>
              <a:ext cx="1119256" cy="1116848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8849857" y="3951914"/>
              <a:ext cx="88630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556130" y="3951914"/>
              <a:ext cx="88630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91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Image Classification State-of-Arts</a:t>
            </a:r>
          </a:p>
        </p:txBody>
      </p:sp>
      <p:pic>
        <p:nvPicPr>
          <p:cNvPr id="6" name="Picture 5" descr="A screenshot of a cell phone&#10;&#10;Description automatically generate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044" y="782882"/>
            <a:ext cx="4993636" cy="335821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9FA138-CEF5-534F-BE88-2CB49DAF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7" y="985749"/>
            <a:ext cx="5819913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75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Layers can be repeated several (or many) times.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93526" y="2708270"/>
            <a:ext cx="11254467" cy="2442311"/>
            <a:chOff x="269239" y="2777282"/>
            <a:chExt cx="11254467" cy="244231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239" y="3078668"/>
              <a:ext cx="1974073" cy="1913901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>
              <a:off x="2360897" y="4002934"/>
              <a:ext cx="52291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0055210" y="3951914"/>
              <a:ext cx="52291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3033121" y="2980788"/>
              <a:ext cx="6824821" cy="2238805"/>
              <a:chOff x="3093940" y="2623957"/>
              <a:chExt cx="8534497" cy="279964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374783" y="4294369"/>
                <a:ext cx="622013" cy="654878"/>
                <a:chOff x="4740385" y="3954462"/>
                <a:chExt cx="487252" cy="512996"/>
              </a:xfrm>
            </p:grpSpPr>
            <p:sp>
              <p:nvSpPr>
                <p:cNvPr id="5" name="Oval 4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6" name="Straight Connector 5"/>
                <p:cNvCxnSpPr>
                  <a:stCxn id="5" idx="1"/>
                  <a:endCxn id="5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>
                  <a:stCxn id="5" idx="7"/>
                  <a:endCxn id="5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/>
              <p:cNvSpPr/>
              <p:nvPr/>
            </p:nvSpPr>
            <p:spPr bwMode="auto">
              <a:xfrm>
                <a:off x="5237052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6487316" y="4301010"/>
                <a:ext cx="617497" cy="650122"/>
                <a:chOff x="5154100" y="3720044"/>
                <a:chExt cx="801662" cy="844018"/>
              </a:xfrm>
            </p:grpSpPr>
            <p:sp>
              <p:nvSpPr>
                <p:cNvPr id="10" name="Oval 9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11" name="Straight Connector 10"/>
                <p:cNvCxnSpPr>
                  <a:stCxn id="10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endCxn id="10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/>
              <p:cNvSpPr/>
              <p:nvPr/>
            </p:nvSpPr>
            <p:spPr bwMode="auto">
              <a:xfrm>
                <a:off x="6323073" y="2637721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" name="Isosceles Triangle 13"/>
              <p:cNvSpPr/>
              <p:nvPr/>
            </p:nvSpPr>
            <p:spPr bwMode="auto">
              <a:xfrm rot="5400000">
                <a:off x="7675271" y="4253898"/>
                <a:ext cx="443006" cy="711197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7424638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4914220" y="3159615"/>
                <a:ext cx="1537727" cy="599880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6200000">
                <a:off x="6313486" y="3154840"/>
                <a:ext cx="907410" cy="599880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7346776" y="3169251"/>
                <a:ext cx="1115885" cy="599880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3231671" y="4301946"/>
                <a:ext cx="622013" cy="654878"/>
                <a:chOff x="4740385" y="3954462"/>
                <a:chExt cx="487252" cy="512996"/>
              </a:xfrm>
            </p:grpSpPr>
            <p:sp>
              <p:nvSpPr>
                <p:cNvPr id="28" name="Oval 27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9" name="Straight Connector 28"/>
                <p:cNvCxnSpPr>
                  <a:stCxn id="28" idx="1"/>
                  <a:endCxn id="28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7"/>
                  <a:endCxn id="28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Rectangle 30"/>
              <p:cNvSpPr/>
              <p:nvPr/>
            </p:nvSpPr>
            <p:spPr bwMode="auto">
              <a:xfrm>
                <a:off x="3093940" y="265287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4344204" y="4308586"/>
                <a:ext cx="617497" cy="650122"/>
                <a:chOff x="5154100" y="3720044"/>
                <a:chExt cx="801662" cy="844018"/>
              </a:xfrm>
            </p:grpSpPr>
            <p:sp>
              <p:nvSpPr>
                <p:cNvPr id="33" name="Oval 32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34" name="Straight Connector 33"/>
                <p:cNvCxnSpPr>
                  <a:stCxn id="33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>
                  <a:endCxn id="33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ectangle 35"/>
              <p:cNvSpPr/>
              <p:nvPr/>
            </p:nvSpPr>
            <p:spPr bwMode="auto">
              <a:xfrm>
                <a:off x="4179962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2771107" y="3167190"/>
                <a:ext cx="1537727" cy="599880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16200000">
                <a:off x="4170371" y="3162417"/>
                <a:ext cx="907410" cy="599880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8632599" y="4280605"/>
                <a:ext cx="622013" cy="654878"/>
                <a:chOff x="4740385" y="3954462"/>
                <a:chExt cx="487252" cy="512996"/>
              </a:xfrm>
            </p:grpSpPr>
            <p:sp>
              <p:nvSpPr>
                <p:cNvPr id="41" name="Oval 40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2" name="Straight Connector 41"/>
                <p:cNvCxnSpPr>
                  <a:stCxn id="41" idx="1"/>
                  <a:endCxn id="41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7"/>
                  <a:endCxn id="41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Rectangle 43"/>
              <p:cNvSpPr/>
              <p:nvPr/>
            </p:nvSpPr>
            <p:spPr bwMode="auto">
              <a:xfrm>
                <a:off x="8494868" y="263153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9745132" y="4287246"/>
                <a:ext cx="617497" cy="650122"/>
                <a:chOff x="5154100" y="3720044"/>
                <a:chExt cx="801662" cy="844018"/>
              </a:xfrm>
            </p:grpSpPr>
            <p:sp>
              <p:nvSpPr>
                <p:cNvPr id="46" name="Oval 45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7" name="Straight Connector 46"/>
                <p:cNvCxnSpPr>
                  <a:stCxn id="46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endCxn id="46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Rectangle 48"/>
              <p:cNvSpPr/>
              <p:nvPr/>
            </p:nvSpPr>
            <p:spPr bwMode="auto">
              <a:xfrm>
                <a:off x="9580889" y="2623957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0" name="Isosceles Triangle 49"/>
              <p:cNvSpPr/>
              <p:nvPr/>
            </p:nvSpPr>
            <p:spPr bwMode="auto">
              <a:xfrm rot="5400000">
                <a:off x="10933087" y="4240134"/>
                <a:ext cx="443006" cy="711197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10682454" y="263153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 rot="16200000">
                <a:off x="8172035" y="3145849"/>
                <a:ext cx="1537727" cy="599880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 rot="16200000">
                <a:off x="9571300" y="3141076"/>
                <a:ext cx="907410" cy="599880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6200000">
                <a:off x="10604591" y="3155486"/>
                <a:ext cx="1115885" cy="599880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2654" y="2777282"/>
              <a:ext cx="641052" cy="639673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0620" y="4539338"/>
              <a:ext cx="641052" cy="639673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80620" y="3682212"/>
              <a:ext cx="641052" cy="639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30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66158" y="1189495"/>
            <a:ext cx="10956604" cy="724143"/>
          </a:xfrm>
        </p:spPr>
        <p:txBody>
          <a:bodyPr/>
          <a:lstStyle/>
          <a:p>
            <a:r>
              <a:rPr lang="en-US" dirty="0"/>
              <a:t>Every value gets a vote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10301" y="2159065"/>
            <a:ext cx="1849063" cy="3765543"/>
            <a:chOff x="2510301" y="2159065"/>
            <a:chExt cx="1849063" cy="3765543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3328449" y="4001815"/>
              <a:ext cx="52291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335" y="2748177"/>
              <a:ext cx="641052" cy="6396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0301" y="4510232"/>
              <a:ext cx="641052" cy="6396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0301" y="3653106"/>
              <a:ext cx="641052" cy="63967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4564" y="2159065"/>
              <a:ext cx="324800" cy="3765543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3151353" y="2159065"/>
              <a:ext cx="883211" cy="589112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51353" y="3387850"/>
              <a:ext cx="883211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151352" y="3387850"/>
              <a:ext cx="881177" cy="265257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149318" y="4292781"/>
              <a:ext cx="883211" cy="331453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147284" y="4510233"/>
              <a:ext cx="885245" cy="123412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47284" y="5149906"/>
              <a:ext cx="885245" cy="774702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328449" y="4848340"/>
              <a:ext cx="522914" cy="30156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3328449" y="2796165"/>
              <a:ext cx="597617" cy="269651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35600" y="2159065"/>
            <a:ext cx="4676008" cy="3765543"/>
            <a:chOff x="4034564" y="2159065"/>
            <a:chExt cx="4676008" cy="3765543"/>
          </a:xfrm>
        </p:grpSpPr>
        <p:sp>
          <p:nvSpPr>
            <p:cNvPr id="30" name="Rectangle 29"/>
            <p:cNvSpPr/>
            <p:nvPr/>
          </p:nvSpPr>
          <p:spPr bwMode="auto">
            <a:xfrm>
              <a:off x="7590041" y="2453620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590041" y="4292779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4" name="Straight Arrow Connector 33"/>
            <p:cNvCxnSpPr>
              <a:endCxn id="30" idx="1"/>
            </p:cNvCxnSpPr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30" idx="1"/>
            </p:cNvCxnSpPr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30" idx="1"/>
            </p:cNvCxnSpPr>
            <p:nvPr/>
          </p:nvCxnSpPr>
          <p:spPr>
            <a:xfrm>
              <a:off x="4333372" y="2607277"/>
              <a:ext cx="3256670" cy="406609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30" idx="1"/>
            </p:cNvCxnSpPr>
            <p:nvPr/>
          </p:nvCxnSpPr>
          <p:spPr>
            <a:xfrm>
              <a:off x="4333372" y="2906086"/>
              <a:ext cx="3256670" cy="107800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730878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89642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30" idx="1"/>
            </p:cNvCxnSpPr>
            <p:nvPr/>
          </p:nvCxnSpPr>
          <p:spPr>
            <a:xfrm flipV="1">
              <a:off x="4359363" y="3013886"/>
              <a:ext cx="3230678" cy="183445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146094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116213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4564" y="2159065"/>
              <a:ext cx="324800" cy="3765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0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35600" y="2159065"/>
            <a:ext cx="4657519" cy="3765543"/>
            <a:chOff x="4053053" y="2159065"/>
            <a:chExt cx="4657519" cy="3765543"/>
          </a:xfrm>
        </p:grpSpPr>
        <p:sp>
          <p:nvSpPr>
            <p:cNvPr id="30" name="Rectangle 29"/>
            <p:cNvSpPr/>
            <p:nvPr/>
          </p:nvSpPr>
          <p:spPr bwMode="auto">
            <a:xfrm>
              <a:off x="7590041" y="2453620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590041" y="4292779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4" name="Straight Arrow Connector 33"/>
            <p:cNvCxnSpPr>
              <a:endCxn id="30" idx="1"/>
            </p:cNvCxnSpPr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30" idx="1"/>
            </p:cNvCxnSpPr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32" idx="1"/>
            </p:cNvCxnSpPr>
            <p:nvPr/>
          </p:nvCxnSpPr>
          <p:spPr>
            <a:xfrm>
              <a:off x="4333372" y="2607277"/>
              <a:ext cx="3256670" cy="224576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32" idx="1"/>
            </p:cNvCxnSpPr>
            <p:nvPr/>
          </p:nvCxnSpPr>
          <p:spPr>
            <a:xfrm>
              <a:off x="4333372" y="2906086"/>
              <a:ext cx="3256670" cy="194695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32" idx="1"/>
            </p:cNvCxnSpPr>
            <p:nvPr/>
          </p:nvCxnSpPr>
          <p:spPr>
            <a:xfrm>
              <a:off x="4333372" y="4853045"/>
              <a:ext cx="325667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89171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333372" y="2607277"/>
              <a:ext cx="3256670" cy="406609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333372" y="2906086"/>
              <a:ext cx="3256670" cy="107800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333372" y="3013886"/>
              <a:ext cx="3256670" cy="2730878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4333372" y="3013886"/>
              <a:ext cx="3256670" cy="89642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359363" y="3013886"/>
              <a:ext cx="3230678" cy="183445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4333372" y="3013886"/>
              <a:ext cx="3256670" cy="146094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333372" y="3013886"/>
              <a:ext cx="3256670" cy="116213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32" idx="1"/>
            </p:cNvCxnSpPr>
            <p:nvPr/>
          </p:nvCxnSpPr>
          <p:spPr>
            <a:xfrm>
              <a:off x="4333372" y="2308469"/>
              <a:ext cx="3256670" cy="254457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32" idx="1"/>
            </p:cNvCxnSpPr>
            <p:nvPr/>
          </p:nvCxnSpPr>
          <p:spPr>
            <a:xfrm>
              <a:off x="4333372" y="3225922"/>
              <a:ext cx="3256670" cy="1627123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2" idx="1"/>
            </p:cNvCxnSpPr>
            <p:nvPr/>
          </p:nvCxnSpPr>
          <p:spPr>
            <a:xfrm>
              <a:off x="4359363" y="3553868"/>
              <a:ext cx="3230678" cy="1299177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2" idx="1"/>
            </p:cNvCxnSpPr>
            <p:nvPr/>
          </p:nvCxnSpPr>
          <p:spPr>
            <a:xfrm>
              <a:off x="4333372" y="3910311"/>
              <a:ext cx="3256670" cy="94273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2" idx="1"/>
            </p:cNvCxnSpPr>
            <p:nvPr/>
          </p:nvCxnSpPr>
          <p:spPr>
            <a:xfrm>
              <a:off x="4333372" y="4176021"/>
              <a:ext cx="3256670" cy="67702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2" idx="1"/>
            </p:cNvCxnSpPr>
            <p:nvPr/>
          </p:nvCxnSpPr>
          <p:spPr>
            <a:xfrm>
              <a:off x="4333372" y="4474829"/>
              <a:ext cx="3256670" cy="37821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32" idx="1"/>
            </p:cNvCxnSpPr>
            <p:nvPr/>
          </p:nvCxnSpPr>
          <p:spPr>
            <a:xfrm flipV="1">
              <a:off x="4333372" y="4853046"/>
              <a:ext cx="3256670" cy="296860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56026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53" y="2159065"/>
              <a:ext cx="324800" cy="3765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22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35600" y="2159065"/>
            <a:ext cx="4657519" cy="3765543"/>
            <a:chOff x="4053053" y="2159065"/>
            <a:chExt cx="4657519" cy="3765543"/>
          </a:xfrm>
        </p:grpSpPr>
        <p:sp>
          <p:nvSpPr>
            <p:cNvPr id="30" name="Rectangle 29"/>
            <p:cNvSpPr/>
            <p:nvPr/>
          </p:nvSpPr>
          <p:spPr bwMode="auto">
            <a:xfrm>
              <a:off x="7590041" y="2453620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590041" y="4292779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4" name="Straight Arrow Connector 33"/>
            <p:cNvCxnSpPr>
              <a:endCxn id="30" idx="1"/>
            </p:cNvCxnSpPr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30" idx="1"/>
            </p:cNvCxnSpPr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32" idx="1"/>
            </p:cNvCxnSpPr>
            <p:nvPr/>
          </p:nvCxnSpPr>
          <p:spPr>
            <a:xfrm>
              <a:off x="4333372" y="2607277"/>
              <a:ext cx="3256670" cy="224576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32" idx="1"/>
            </p:cNvCxnSpPr>
            <p:nvPr/>
          </p:nvCxnSpPr>
          <p:spPr>
            <a:xfrm>
              <a:off x="4333372" y="2906086"/>
              <a:ext cx="3256670" cy="194695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32" idx="1"/>
            </p:cNvCxnSpPr>
            <p:nvPr/>
          </p:nvCxnSpPr>
          <p:spPr>
            <a:xfrm>
              <a:off x="4333372" y="4853045"/>
              <a:ext cx="325667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89171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333372" y="2607277"/>
              <a:ext cx="3256670" cy="406609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333372" y="2906086"/>
              <a:ext cx="3256670" cy="107800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333372" y="3013886"/>
              <a:ext cx="3256670" cy="2730878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4333372" y="3013886"/>
              <a:ext cx="3256670" cy="89642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359363" y="3013886"/>
              <a:ext cx="3230678" cy="183445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4333372" y="3013886"/>
              <a:ext cx="3256670" cy="146094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333372" y="3013886"/>
              <a:ext cx="3256670" cy="116213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32" idx="1"/>
            </p:cNvCxnSpPr>
            <p:nvPr/>
          </p:nvCxnSpPr>
          <p:spPr>
            <a:xfrm>
              <a:off x="4333372" y="2308469"/>
              <a:ext cx="3256670" cy="254457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32" idx="1"/>
            </p:cNvCxnSpPr>
            <p:nvPr/>
          </p:nvCxnSpPr>
          <p:spPr>
            <a:xfrm>
              <a:off x="4333372" y="3225922"/>
              <a:ext cx="3256670" cy="1627123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2" idx="1"/>
            </p:cNvCxnSpPr>
            <p:nvPr/>
          </p:nvCxnSpPr>
          <p:spPr>
            <a:xfrm>
              <a:off x="4359363" y="3553868"/>
              <a:ext cx="3230678" cy="1299177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2" idx="1"/>
            </p:cNvCxnSpPr>
            <p:nvPr/>
          </p:nvCxnSpPr>
          <p:spPr>
            <a:xfrm>
              <a:off x="4333372" y="3910311"/>
              <a:ext cx="3256670" cy="94273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2" idx="1"/>
            </p:cNvCxnSpPr>
            <p:nvPr/>
          </p:nvCxnSpPr>
          <p:spPr>
            <a:xfrm>
              <a:off x="4333372" y="4176021"/>
              <a:ext cx="3256670" cy="67702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2" idx="1"/>
            </p:cNvCxnSpPr>
            <p:nvPr/>
          </p:nvCxnSpPr>
          <p:spPr>
            <a:xfrm>
              <a:off x="4333372" y="4474829"/>
              <a:ext cx="3256670" cy="37821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32" idx="1"/>
            </p:cNvCxnSpPr>
            <p:nvPr/>
          </p:nvCxnSpPr>
          <p:spPr>
            <a:xfrm flipV="1">
              <a:off x="4333372" y="4853046"/>
              <a:ext cx="3256670" cy="296860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56026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53" y="2159065"/>
              <a:ext cx="324800" cy="3765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0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35600" y="2159065"/>
            <a:ext cx="4706230" cy="3765543"/>
            <a:chOff x="4004342" y="2159065"/>
            <a:chExt cx="4706230" cy="3765543"/>
          </a:xfrm>
        </p:grpSpPr>
        <p:sp>
          <p:nvSpPr>
            <p:cNvPr id="30" name="Rectangle 29"/>
            <p:cNvSpPr/>
            <p:nvPr/>
          </p:nvSpPr>
          <p:spPr bwMode="auto">
            <a:xfrm>
              <a:off x="7590041" y="2453620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590041" y="4292779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4" name="Straight Arrow Connector 33"/>
            <p:cNvCxnSpPr>
              <a:endCxn id="30" idx="1"/>
            </p:cNvCxnSpPr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30" idx="1"/>
            </p:cNvCxnSpPr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32" idx="1"/>
            </p:cNvCxnSpPr>
            <p:nvPr/>
          </p:nvCxnSpPr>
          <p:spPr>
            <a:xfrm>
              <a:off x="4333372" y="2607277"/>
              <a:ext cx="3256670" cy="224576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32" idx="1"/>
            </p:cNvCxnSpPr>
            <p:nvPr/>
          </p:nvCxnSpPr>
          <p:spPr>
            <a:xfrm>
              <a:off x="4333372" y="2906086"/>
              <a:ext cx="3256670" cy="194695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32" idx="1"/>
            </p:cNvCxnSpPr>
            <p:nvPr/>
          </p:nvCxnSpPr>
          <p:spPr>
            <a:xfrm>
              <a:off x="4333372" y="4853045"/>
              <a:ext cx="325667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89171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333372" y="2607277"/>
              <a:ext cx="3256670" cy="406609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333372" y="2906086"/>
              <a:ext cx="3256670" cy="107800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333372" y="3013886"/>
              <a:ext cx="3256670" cy="2730878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4333372" y="3013886"/>
              <a:ext cx="3256670" cy="89642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359363" y="3013886"/>
              <a:ext cx="3230678" cy="183445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4333372" y="3013886"/>
              <a:ext cx="3256670" cy="146094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333372" y="3013886"/>
              <a:ext cx="3256670" cy="116213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32" idx="1"/>
            </p:cNvCxnSpPr>
            <p:nvPr/>
          </p:nvCxnSpPr>
          <p:spPr>
            <a:xfrm>
              <a:off x="4333372" y="2308469"/>
              <a:ext cx="3256670" cy="254457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32" idx="1"/>
            </p:cNvCxnSpPr>
            <p:nvPr/>
          </p:nvCxnSpPr>
          <p:spPr>
            <a:xfrm>
              <a:off x="4333372" y="3225922"/>
              <a:ext cx="3256670" cy="1627123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2" idx="1"/>
            </p:cNvCxnSpPr>
            <p:nvPr/>
          </p:nvCxnSpPr>
          <p:spPr>
            <a:xfrm>
              <a:off x="4359363" y="3553868"/>
              <a:ext cx="3230678" cy="1299177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2" idx="1"/>
            </p:cNvCxnSpPr>
            <p:nvPr/>
          </p:nvCxnSpPr>
          <p:spPr>
            <a:xfrm>
              <a:off x="4333372" y="3910311"/>
              <a:ext cx="3256670" cy="94273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2" idx="1"/>
            </p:cNvCxnSpPr>
            <p:nvPr/>
          </p:nvCxnSpPr>
          <p:spPr>
            <a:xfrm>
              <a:off x="4333372" y="4176021"/>
              <a:ext cx="3256670" cy="67702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2" idx="1"/>
            </p:cNvCxnSpPr>
            <p:nvPr/>
          </p:nvCxnSpPr>
          <p:spPr>
            <a:xfrm>
              <a:off x="4333372" y="4474829"/>
              <a:ext cx="3256670" cy="37821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32" idx="1"/>
            </p:cNvCxnSpPr>
            <p:nvPr/>
          </p:nvCxnSpPr>
          <p:spPr>
            <a:xfrm flipV="1">
              <a:off x="4333372" y="4853046"/>
              <a:ext cx="3256670" cy="296860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56026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53" y="2159065"/>
              <a:ext cx="324800" cy="3765543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 bwMode="auto">
            <a:xfrm>
              <a:off x="4004342" y="2159065"/>
              <a:ext cx="373510" cy="373510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4004342" y="3055490"/>
              <a:ext cx="373510" cy="373510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4004342" y="3354298"/>
              <a:ext cx="373510" cy="373510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4004342" y="4923042"/>
              <a:ext cx="373510" cy="373510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4004342" y="5296552"/>
              <a:ext cx="373510" cy="373510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04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35600" y="2159065"/>
            <a:ext cx="5996968" cy="3765543"/>
            <a:chOff x="4004342" y="2159065"/>
            <a:chExt cx="5996968" cy="3765543"/>
          </a:xfrm>
        </p:grpSpPr>
        <p:sp>
          <p:nvSpPr>
            <p:cNvPr id="30" name="Rectangle 29"/>
            <p:cNvSpPr/>
            <p:nvPr/>
          </p:nvSpPr>
          <p:spPr bwMode="auto">
            <a:xfrm>
              <a:off x="7590041" y="2453620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590041" y="4292779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4" name="Straight Arrow Connector 33"/>
            <p:cNvCxnSpPr>
              <a:endCxn id="30" idx="1"/>
            </p:cNvCxnSpPr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30" idx="1"/>
            </p:cNvCxnSpPr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32" idx="1"/>
            </p:cNvCxnSpPr>
            <p:nvPr/>
          </p:nvCxnSpPr>
          <p:spPr>
            <a:xfrm>
              <a:off x="4333372" y="2607277"/>
              <a:ext cx="3256670" cy="224576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32" idx="1"/>
            </p:cNvCxnSpPr>
            <p:nvPr/>
          </p:nvCxnSpPr>
          <p:spPr>
            <a:xfrm>
              <a:off x="4333372" y="2906086"/>
              <a:ext cx="3256670" cy="194695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32" idx="1"/>
            </p:cNvCxnSpPr>
            <p:nvPr/>
          </p:nvCxnSpPr>
          <p:spPr>
            <a:xfrm>
              <a:off x="4333372" y="4853045"/>
              <a:ext cx="325667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89171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333372" y="2607277"/>
              <a:ext cx="3256670" cy="406609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333372" y="2906086"/>
              <a:ext cx="3256670" cy="107800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333372" y="3013886"/>
              <a:ext cx="3256670" cy="2730878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4333372" y="3013886"/>
              <a:ext cx="3256670" cy="89642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359363" y="3013886"/>
              <a:ext cx="3230678" cy="183445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4333372" y="3013886"/>
              <a:ext cx="3256670" cy="146094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333372" y="3013886"/>
              <a:ext cx="3256670" cy="116213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32" idx="1"/>
            </p:cNvCxnSpPr>
            <p:nvPr/>
          </p:nvCxnSpPr>
          <p:spPr>
            <a:xfrm>
              <a:off x="4333372" y="2308469"/>
              <a:ext cx="3256670" cy="254457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32" idx="1"/>
            </p:cNvCxnSpPr>
            <p:nvPr/>
          </p:nvCxnSpPr>
          <p:spPr>
            <a:xfrm>
              <a:off x="4333372" y="3225922"/>
              <a:ext cx="3256670" cy="1627123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2" idx="1"/>
            </p:cNvCxnSpPr>
            <p:nvPr/>
          </p:nvCxnSpPr>
          <p:spPr>
            <a:xfrm>
              <a:off x="4359363" y="3553868"/>
              <a:ext cx="3230678" cy="1299177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2" idx="1"/>
            </p:cNvCxnSpPr>
            <p:nvPr/>
          </p:nvCxnSpPr>
          <p:spPr>
            <a:xfrm>
              <a:off x="4333372" y="3910311"/>
              <a:ext cx="3256670" cy="94273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2" idx="1"/>
            </p:cNvCxnSpPr>
            <p:nvPr/>
          </p:nvCxnSpPr>
          <p:spPr>
            <a:xfrm>
              <a:off x="4333372" y="4176021"/>
              <a:ext cx="3256670" cy="67702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2" idx="1"/>
            </p:cNvCxnSpPr>
            <p:nvPr/>
          </p:nvCxnSpPr>
          <p:spPr>
            <a:xfrm>
              <a:off x="4333372" y="4474829"/>
              <a:ext cx="3256670" cy="37821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32" idx="1"/>
            </p:cNvCxnSpPr>
            <p:nvPr/>
          </p:nvCxnSpPr>
          <p:spPr>
            <a:xfrm flipV="1">
              <a:off x="4333372" y="4853046"/>
              <a:ext cx="3256670" cy="296860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56026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53" y="2159065"/>
              <a:ext cx="324800" cy="3765543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 bwMode="auto">
            <a:xfrm>
              <a:off x="4004342" y="2159065"/>
              <a:ext cx="373510" cy="373510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4004342" y="3055490"/>
              <a:ext cx="373510" cy="373510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4004342" y="3354298"/>
              <a:ext cx="373510" cy="373510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4004342" y="4923042"/>
              <a:ext cx="373510" cy="373510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4004342" y="5296552"/>
              <a:ext cx="373510" cy="373510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934679" y="2607278"/>
              <a:ext cx="1014241" cy="8327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392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8934679" y="2457874"/>
              <a:ext cx="1066631" cy="1066631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6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35600" y="2159065"/>
            <a:ext cx="5996968" cy="3809805"/>
            <a:chOff x="4004342" y="2159065"/>
            <a:chExt cx="5996968" cy="3809805"/>
          </a:xfrm>
        </p:grpSpPr>
        <p:sp>
          <p:nvSpPr>
            <p:cNvPr id="30" name="Rectangle 29"/>
            <p:cNvSpPr/>
            <p:nvPr/>
          </p:nvSpPr>
          <p:spPr bwMode="auto">
            <a:xfrm>
              <a:off x="7590041" y="2453620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590041" y="4292779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4" name="Straight Arrow Connector 33"/>
            <p:cNvCxnSpPr>
              <a:endCxn id="30" idx="1"/>
            </p:cNvCxnSpPr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30" idx="1"/>
            </p:cNvCxnSpPr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32" idx="1"/>
            </p:cNvCxnSpPr>
            <p:nvPr/>
          </p:nvCxnSpPr>
          <p:spPr>
            <a:xfrm>
              <a:off x="4333372" y="2607277"/>
              <a:ext cx="3256670" cy="224576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32" idx="1"/>
            </p:cNvCxnSpPr>
            <p:nvPr/>
          </p:nvCxnSpPr>
          <p:spPr>
            <a:xfrm>
              <a:off x="4333372" y="2906086"/>
              <a:ext cx="3256670" cy="194695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32" idx="1"/>
            </p:cNvCxnSpPr>
            <p:nvPr/>
          </p:nvCxnSpPr>
          <p:spPr>
            <a:xfrm>
              <a:off x="4333372" y="4853045"/>
              <a:ext cx="325667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89171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333372" y="2607277"/>
              <a:ext cx="3256670" cy="406609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333372" y="2906086"/>
              <a:ext cx="3256670" cy="107800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333372" y="3013886"/>
              <a:ext cx="3256670" cy="2730878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4333372" y="3013886"/>
              <a:ext cx="3256670" cy="89642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359363" y="3013886"/>
              <a:ext cx="3230678" cy="183445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4333372" y="3013886"/>
              <a:ext cx="3256670" cy="146094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333372" y="3013886"/>
              <a:ext cx="3256670" cy="116213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32" idx="1"/>
            </p:cNvCxnSpPr>
            <p:nvPr/>
          </p:nvCxnSpPr>
          <p:spPr>
            <a:xfrm>
              <a:off x="4333372" y="2308469"/>
              <a:ext cx="3256670" cy="254457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32" idx="1"/>
            </p:cNvCxnSpPr>
            <p:nvPr/>
          </p:nvCxnSpPr>
          <p:spPr>
            <a:xfrm>
              <a:off x="4333372" y="3225922"/>
              <a:ext cx="3256670" cy="1627123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2" idx="1"/>
            </p:cNvCxnSpPr>
            <p:nvPr/>
          </p:nvCxnSpPr>
          <p:spPr>
            <a:xfrm>
              <a:off x="4359363" y="3553868"/>
              <a:ext cx="3230678" cy="1299177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2" idx="1"/>
            </p:cNvCxnSpPr>
            <p:nvPr/>
          </p:nvCxnSpPr>
          <p:spPr>
            <a:xfrm>
              <a:off x="4333372" y="3910311"/>
              <a:ext cx="3256670" cy="94273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2" idx="1"/>
            </p:cNvCxnSpPr>
            <p:nvPr/>
          </p:nvCxnSpPr>
          <p:spPr>
            <a:xfrm>
              <a:off x="4333372" y="4176021"/>
              <a:ext cx="3256670" cy="67702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2" idx="1"/>
            </p:cNvCxnSpPr>
            <p:nvPr/>
          </p:nvCxnSpPr>
          <p:spPr>
            <a:xfrm>
              <a:off x="4333372" y="4474829"/>
              <a:ext cx="3256670" cy="37821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32" idx="1"/>
            </p:cNvCxnSpPr>
            <p:nvPr/>
          </p:nvCxnSpPr>
          <p:spPr>
            <a:xfrm flipV="1">
              <a:off x="4333372" y="4853046"/>
              <a:ext cx="3256670" cy="296860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56026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53" y="2159065"/>
              <a:ext cx="324800" cy="3765543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 bwMode="auto">
            <a:xfrm>
              <a:off x="4004342" y="2383171"/>
              <a:ext cx="373510" cy="37351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4004342" y="2756682"/>
              <a:ext cx="373510" cy="37351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4004342" y="4624233"/>
              <a:ext cx="373510" cy="37351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4004342" y="5595360"/>
              <a:ext cx="373510" cy="37351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934679" y="2607278"/>
              <a:ext cx="1014241" cy="8327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392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8934679" y="2457874"/>
              <a:ext cx="1066631" cy="1066631"/>
            </a:xfrm>
            <a:prstGeom prst="ellipse">
              <a:avLst/>
            </a:prstGeom>
            <a:noFill/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2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35600" y="2159065"/>
            <a:ext cx="5996968" cy="3809805"/>
            <a:chOff x="4004342" y="2159065"/>
            <a:chExt cx="5996968" cy="3809805"/>
          </a:xfrm>
        </p:grpSpPr>
        <p:sp>
          <p:nvSpPr>
            <p:cNvPr id="30" name="Rectangle 29"/>
            <p:cNvSpPr/>
            <p:nvPr/>
          </p:nvSpPr>
          <p:spPr bwMode="auto">
            <a:xfrm>
              <a:off x="7590041" y="2453620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590041" y="4292779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4" name="Straight Arrow Connector 33"/>
            <p:cNvCxnSpPr>
              <a:endCxn id="30" idx="1"/>
            </p:cNvCxnSpPr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30" idx="1"/>
            </p:cNvCxnSpPr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0" idx="1"/>
            </p:cNvCxnSpPr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32" idx="1"/>
            </p:cNvCxnSpPr>
            <p:nvPr/>
          </p:nvCxnSpPr>
          <p:spPr>
            <a:xfrm>
              <a:off x="4333372" y="2607277"/>
              <a:ext cx="3256670" cy="224576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32" idx="1"/>
            </p:cNvCxnSpPr>
            <p:nvPr/>
          </p:nvCxnSpPr>
          <p:spPr>
            <a:xfrm>
              <a:off x="4333372" y="2906086"/>
              <a:ext cx="3256670" cy="194695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32" idx="1"/>
            </p:cNvCxnSpPr>
            <p:nvPr/>
          </p:nvCxnSpPr>
          <p:spPr>
            <a:xfrm>
              <a:off x="4333372" y="4853045"/>
              <a:ext cx="325667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89171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333372" y="2607277"/>
              <a:ext cx="3256670" cy="406609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333372" y="2906086"/>
              <a:ext cx="3256670" cy="107800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333372" y="3013886"/>
              <a:ext cx="3256670" cy="2730878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4333372" y="3013886"/>
              <a:ext cx="3256670" cy="89642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359363" y="3013886"/>
              <a:ext cx="3230678" cy="183445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4333372" y="3013886"/>
              <a:ext cx="3256670" cy="146094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333372" y="3013886"/>
              <a:ext cx="3256670" cy="116213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32" idx="1"/>
            </p:cNvCxnSpPr>
            <p:nvPr/>
          </p:nvCxnSpPr>
          <p:spPr>
            <a:xfrm>
              <a:off x="4333372" y="2308469"/>
              <a:ext cx="3256670" cy="254457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32" idx="1"/>
            </p:cNvCxnSpPr>
            <p:nvPr/>
          </p:nvCxnSpPr>
          <p:spPr>
            <a:xfrm>
              <a:off x="4333372" y="3225922"/>
              <a:ext cx="3256670" cy="1627123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2" idx="1"/>
            </p:cNvCxnSpPr>
            <p:nvPr/>
          </p:nvCxnSpPr>
          <p:spPr>
            <a:xfrm>
              <a:off x="4359363" y="3553868"/>
              <a:ext cx="3230678" cy="1299177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2" idx="1"/>
            </p:cNvCxnSpPr>
            <p:nvPr/>
          </p:nvCxnSpPr>
          <p:spPr>
            <a:xfrm>
              <a:off x="4333372" y="3910311"/>
              <a:ext cx="3256670" cy="94273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2" idx="1"/>
            </p:cNvCxnSpPr>
            <p:nvPr/>
          </p:nvCxnSpPr>
          <p:spPr>
            <a:xfrm>
              <a:off x="4333372" y="4176021"/>
              <a:ext cx="3256670" cy="67702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2" idx="1"/>
            </p:cNvCxnSpPr>
            <p:nvPr/>
          </p:nvCxnSpPr>
          <p:spPr>
            <a:xfrm>
              <a:off x="4333372" y="4474829"/>
              <a:ext cx="3256670" cy="37821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32" idx="1"/>
            </p:cNvCxnSpPr>
            <p:nvPr/>
          </p:nvCxnSpPr>
          <p:spPr>
            <a:xfrm flipV="1">
              <a:off x="4333372" y="4853046"/>
              <a:ext cx="3256670" cy="296860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32" idx="1"/>
            </p:cNvCxnSpPr>
            <p:nvPr/>
          </p:nvCxnSpPr>
          <p:spPr>
            <a:xfrm flipV="1">
              <a:off x="4333372" y="4853045"/>
              <a:ext cx="3256670" cy="56026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53" y="2159065"/>
              <a:ext cx="324800" cy="3765543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 bwMode="auto">
            <a:xfrm>
              <a:off x="4004342" y="2383171"/>
              <a:ext cx="373510" cy="37351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4004342" y="2756682"/>
              <a:ext cx="373510" cy="37351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4004342" y="4624233"/>
              <a:ext cx="373510" cy="37351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4004342" y="5595360"/>
              <a:ext cx="373510" cy="37351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934679" y="2607278"/>
              <a:ext cx="1014241" cy="8327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392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934679" y="4400128"/>
              <a:ext cx="1014241" cy="8327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392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934679" y="4250723"/>
              <a:ext cx="1066631" cy="1066631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81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35600" y="2154359"/>
            <a:ext cx="5895867" cy="3765543"/>
            <a:chOff x="4053053" y="2154359"/>
            <a:chExt cx="5895867" cy="3765543"/>
          </a:xfrm>
        </p:grpSpPr>
        <p:sp>
          <p:nvSpPr>
            <p:cNvPr id="30" name="Rectangle 29"/>
            <p:cNvSpPr/>
            <p:nvPr/>
          </p:nvSpPr>
          <p:spPr bwMode="auto">
            <a:xfrm>
              <a:off x="7590041" y="2448915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590041" y="4288074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4" name="Straight Arrow Connector 33"/>
            <p:cNvCxnSpPr>
              <a:endCxn id="30" idx="1"/>
            </p:cNvCxnSpPr>
            <p:nvPr/>
          </p:nvCxnSpPr>
          <p:spPr>
            <a:xfrm>
              <a:off x="4359363" y="2303763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0" idx="1"/>
            </p:cNvCxnSpPr>
            <p:nvPr/>
          </p:nvCxnSpPr>
          <p:spPr>
            <a:xfrm flipV="1">
              <a:off x="4333372" y="3009180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0" idx="1"/>
            </p:cNvCxnSpPr>
            <p:nvPr/>
          </p:nvCxnSpPr>
          <p:spPr>
            <a:xfrm flipV="1">
              <a:off x="4333372" y="3009180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30" idx="1"/>
            </p:cNvCxnSpPr>
            <p:nvPr/>
          </p:nvCxnSpPr>
          <p:spPr>
            <a:xfrm flipV="1">
              <a:off x="4333372" y="3009181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0" idx="1"/>
            </p:cNvCxnSpPr>
            <p:nvPr/>
          </p:nvCxnSpPr>
          <p:spPr>
            <a:xfrm flipV="1">
              <a:off x="4333372" y="3009180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32" idx="1"/>
            </p:cNvCxnSpPr>
            <p:nvPr/>
          </p:nvCxnSpPr>
          <p:spPr>
            <a:xfrm>
              <a:off x="4333372" y="2602571"/>
              <a:ext cx="3256670" cy="224576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32" idx="1"/>
            </p:cNvCxnSpPr>
            <p:nvPr/>
          </p:nvCxnSpPr>
          <p:spPr>
            <a:xfrm>
              <a:off x="4333372" y="2901380"/>
              <a:ext cx="3256670" cy="194695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32" idx="1"/>
            </p:cNvCxnSpPr>
            <p:nvPr/>
          </p:nvCxnSpPr>
          <p:spPr>
            <a:xfrm>
              <a:off x="4333372" y="4848339"/>
              <a:ext cx="325667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32" idx="1"/>
            </p:cNvCxnSpPr>
            <p:nvPr/>
          </p:nvCxnSpPr>
          <p:spPr>
            <a:xfrm flipV="1">
              <a:off x="4333372" y="4848339"/>
              <a:ext cx="3256670" cy="89171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359363" y="2308469"/>
              <a:ext cx="3230678" cy="705417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33372" y="3013886"/>
              <a:ext cx="3256670" cy="212036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333372" y="3013886"/>
              <a:ext cx="3256670" cy="539982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333372" y="3013887"/>
              <a:ext cx="3256670" cy="2136019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4333372" y="3013886"/>
              <a:ext cx="3256670" cy="2399425"/>
            </a:xfrm>
            <a:prstGeom prst="straightConnector1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333372" y="2607277"/>
              <a:ext cx="3256670" cy="406609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333372" y="2906086"/>
              <a:ext cx="3256670" cy="107800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333372" y="3013886"/>
              <a:ext cx="3256670" cy="2730878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4333372" y="3013886"/>
              <a:ext cx="3256670" cy="89642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359363" y="3013886"/>
              <a:ext cx="3230678" cy="183445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4333372" y="3013886"/>
              <a:ext cx="3256670" cy="1460943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333372" y="3013886"/>
              <a:ext cx="3256670" cy="1162135"/>
            </a:xfrm>
            <a:prstGeom prst="straightConnector1">
              <a:avLst/>
            </a:prstGeom>
            <a:ln w="31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32" idx="1"/>
            </p:cNvCxnSpPr>
            <p:nvPr/>
          </p:nvCxnSpPr>
          <p:spPr>
            <a:xfrm>
              <a:off x="4333372" y="2303763"/>
              <a:ext cx="3256670" cy="254457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32" idx="1"/>
            </p:cNvCxnSpPr>
            <p:nvPr/>
          </p:nvCxnSpPr>
          <p:spPr>
            <a:xfrm>
              <a:off x="4333372" y="3221216"/>
              <a:ext cx="3256670" cy="1627123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2" idx="1"/>
            </p:cNvCxnSpPr>
            <p:nvPr/>
          </p:nvCxnSpPr>
          <p:spPr>
            <a:xfrm>
              <a:off x="4359363" y="3549162"/>
              <a:ext cx="3230678" cy="1299177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2" idx="1"/>
            </p:cNvCxnSpPr>
            <p:nvPr/>
          </p:nvCxnSpPr>
          <p:spPr>
            <a:xfrm>
              <a:off x="4333372" y="3905605"/>
              <a:ext cx="3256670" cy="94273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2" idx="1"/>
            </p:cNvCxnSpPr>
            <p:nvPr/>
          </p:nvCxnSpPr>
          <p:spPr>
            <a:xfrm>
              <a:off x="4333372" y="4171315"/>
              <a:ext cx="3256670" cy="677024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2" idx="1"/>
            </p:cNvCxnSpPr>
            <p:nvPr/>
          </p:nvCxnSpPr>
          <p:spPr>
            <a:xfrm>
              <a:off x="4333372" y="4470123"/>
              <a:ext cx="3256670" cy="37821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32" idx="1"/>
            </p:cNvCxnSpPr>
            <p:nvPr/>
          </p:nvCxnSpPr>
          <p:spPr>
            <a:xfrm flipV="1">
              <a:off x="4333372" y="4848340"/>
              <a:ext cx="3256670" cy="296860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32" idx="1"/>
            </p:cNvCxnSpPr>
            <p:nvPr/>
          </p:nvCxnSpPr>
          <p:spPr>
            <a:xfrm flipV="1">
              <a:off x="4333372" y="4848339"/>
              <a:ext cx="3256670" cy="560266"/>
            </a:xfrm>
            <a:prstGeom prst="straightConnector1">
              <a:avLst/>
            </a:prstGeom>
            <a:ln w="3175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53" y="2154359"/>
              <a:ext cx="324800" cy="376554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934679" y="2607278"/>
              <a:ext cx="1014241" cy="8327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392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7498338" y="2329272"/>
              <a:ext cx="1361638" cy="1361638"/>
            </a:xfrm>
            <a:prstGeom prst="ellipse">
              <a:avLst/>
            </a:prstGeom>
            <a:noFill/>
            <a:ln w="762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934679" y="4400128"/>
              <a:ext cx="1014241" cy="8327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392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33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History of Convolutional Neural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629853" y="1825625"/>
            <a:ext cx="8932294" cy="4351338"/>
            <a:chOff x="924463" y="1552663"/>
            <a:chExt cx="10377578" cy="5190938"/>
          </a:xfrm>
        </p:grpSpPr>
        <p:pic>
          <p:nvPicPr>
            <p:cNvPr id="4" name="Picture 3" descr="A close up of a map&#10;&#10;Description automatically generated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4464" y="1552663"/>
              <a:ext cx="5010509" cy="25317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 descr="A close up of a map&#10;&#10;Description automatically generated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6300" y="1558188"/>
              <a:ext cx="5045741" cy="25428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 descr="A close up of text on a white background&#10;&#10;Description automatically generated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4463" y="4214402"/>
              <a:ext cx="5010509" cy="2529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6299" y="4214402"/>
              <a:ext cx="5045742" cy="2529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34431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A list of feature values becomes a list of votes.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3053" y="2108295"/>
            <a:ext cx="4657519" cy="3867082"/>
            <a:chOff x="4053053" y="2108295"/>
            <a:chExt cx="4657519" cy="3867082"/>
          </a:xfrm>
        </p:grpSpPr>
        <p:sp>
          <p:nvSpPr>
            <p:cNvPr id="49" name="Rectangle 48"/>
            <p:cNvSpPr/>
            <p:nvPr/>
          </p:nvSpPr>
          <p:spPr bwMode="auto">
            <a:xfrm>
              <a:off x="5050171" y="2108295"/>
              <a:ext cx="2007235" cy="3867082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590041" y="2448915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90041" y="4288074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3053" y="2154359"/>
              <a:ext cx="324800" cy="3765543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5573086" y="3204894"/>
              <a:ext cx="1045829" cy="1344637"/>
              <a:chOff x="5684837" y="3268662"/>
              <a:chExt cx="1066800" cy="1371600"/>
            </a:xfrm>
          </p:grpSpPr>
          <p:sp>
            <p:nvSpPr>
              <p:cNvPr id="76" name="Oval 75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21" idx="6"/>
                <a:endCxn id="74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71" idx="6"/>
                <a:endCxn id="74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1" idx="6"/>
                <a:endCxn id="73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endCxn id="73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21" idx="6"/>
                <a:endCxn id="73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2" idx="6"/>
                <a:endCxn id="74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7" name="Straight Connector 76"/>
              <p:cNvCxnSpPr>
                <a:stCxn id="76" idx="6"/>
                <a:endCxn id="73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76" idx="6"/>
                <a:endCxn id="74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5" idx="6"/>
                <a:endCxn id="74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75" idx="6"/>
                <a:endCxn id="73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439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These can also be stacked.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59705" y="2154359"/>
            <a:ext cx="7544909" cy="3765543"/>
            <a:chOff x="2659705" y="2154359"/>
            <a:chExt cx="7544909" cy="3765543"/>
          </a:xfrm>
        </p:grpSpPr>
        <p:sp>
          <p:nvSpPr>
            <p:cNvPr id="49" name="Rectangle 48"/>
            <p:cNvSpPr/>
            <p:nvPr/>
          </p:nvSpPr>
          <p:spPr bwMode="auto">
            <a:xfrm>
              <a:off x="5348979" y="2383171"/>
              <a:ext cx="1344637" cy="321219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9084083" y="2448915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9084083" y="4288074"/>
              <a:ext cx="1120531" cy="1120531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9705" y="2154359"/>
              <a:ext cx="324800" cy="3765543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5776442" y="3497157"/>
              <a:ext cx="639117" cy="821723"/>
              <a:chOff x="5684837" y="3268662"/>
              <a:chExt cx="1066800" cy="1371600"/>
            </a:xfrm>
          </p:grpSpPr>
          <p:sp>
            <p:nvSpPr>
              <p:cNvPr id="76" name="Oval 75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21" idx="6"/>
                <a:endCxn id="74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71" idx="6"/>
                <a:endCxn id="74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1" idx="6"/>
                <a:endCxn id="73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endCxn id="73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21" idx="6"/>
                <a:endCxn id="73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2" idx="6"/>
                <a:endCxn id="74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7" name="Straight Connector 76"/>
              <p:cNvCxnSpPr>
                <a:stCxn id="76" idx="6"/>
                <a:endCxn id="73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76" idx="6"/>
                <a:endCxn id="74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5" idx="6"/>
                <a:endCxn id="74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75" idx="6"/>
                <a:endCxn id="73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/>
            <p:nvPr/>
          </p:nvSpPr>
          <p:spPr bwMode="auto">
            <a:xfrm>
              <a:off x="6992425" y="2383171"/>
              <a:ext cx="1344637" cy="321219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419888" y="3497157"/>
              <a:ext cx="639117" cy="821723"/>
              <a:chOff x="5684837" y="3268662"/>
              <a:chExt cx="1066800" cy="1371600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9" name="Straight Connector 28"/>
              <p:cNvCxnSpPr>
                <a:stCxn id="35" idx="6"/>
                <a:endCxn id="39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36" idx="6"/>
                <a:endCxn id="39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36" idx="6"/>
                <a:endCxn id="38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endCxn id="38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5" idx="6"/>
                <a:endCxn id="38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7" idx="6"/>
                <a:endCxn id="39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28" idx="6"/>
                <a:endCxn id="38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28" idx="6"/>
                <a:endCxn id="39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0" idx="6"/>
                <a:endCxn id="39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0" idx="6"/>
                <a:endCxn id="38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 44"/>
            <p:cNvSpPr/>
            <p:nvPr/>
          </p:nvSpPr>
          <p:spPr bwMode="auto">
            <a:xfrm>
              <a:off x="3705534" y="2383171"/>
              <a:ext cx="1344637" cy="321219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132997" y="3497157"/>
              <a:ext cx="639117" cy="821723"/>
              <a:chOff x="5684837" y="3268662"/>
              <a:chExt cx="1066800" cy="1371600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8" name="Straight Connector 47"/>
              <p:cNvCxnSpPr>
                <a:stCxn id="55" idx="6"/>
                <a:endCxn id="59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6" idx="6"/>
                <a:endCxn id="59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6" idx="6"/>
                <a:endCxn id="58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endCxn id="58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5" idx="6"/>
                <a:endCxn id="58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7" idx="6"/>
                <a:endCxn id="59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8" name="Oval 57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3" name="Straight Connector 62"/>
              <p:cNvCxnSpPr>
                <a:stCxn id="47" idx="6"/>
                <a:endCxn id="58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47" idx="6"/>
                <a:endCxn id="59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60" idx="6"/>
                <a:endCxn id="59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60" idx="6"/>
                <a:endCxn id="58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109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189495"/>
            <a:ext cx="11084562" cy="724143"/>
          </a:xfrm>
        </p:spPr>
        <p:txBody>
          <a:bodyPr/>
          <a:lstStyle/>
          <a:p>
            <a:r>
              <a:rPr lang="en-US" dirty="0"/>
              <a:t>A set of pixels becomes a set of votes.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0942" y="2310894"/>
            <a:ext cx="11524200" cy="3284466"/>
            <a:chOff x="260942" y="2310894"/>
            <a:chExt cx="11524200" cy="32844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942" y="3278177"/>
              <a:ext cx="1344637" cy="1303651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1688578" y="3920290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3811319" y="4167170"/>
              <a:ext cx="497408" cy="523689"/>
              <a:chOff x="4740385" y="3954462"/>
              <a:chExt cx="487252" cy="512996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1"/>
                <a:endCxn id="46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46" idx="7"/>
                <a:endCxn id="46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3701179" y="2848449"/>
              <a:ext cx="756479" cy="221568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00983" y="4172481"/>
              <a:ext cx="493796" cy="519886"/>
              <a:chOff x="5154100" y="3720044"/>
              <a:chExt cx="801662" cy="844018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4" name="Straight Connector 43"/>
              <p:cNvCxnSpPr>
                <a:stCxn id="4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endCxn id="4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4569642" y="2842390"/>
              <a:ext cx="756479" cy="221568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Isosceles Triangle 10"/>
            <p:cNvSpPr/>
            <p:nvPr/>
          </p:nvSpPr>
          <p:spPr bwMode="auto">
            <a:xfrm rot="5400000">
              <a:off x="5650961" y="4134806"/>
              <a:ext cx="354260" cy="568726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450536" y="2848449"/>
              <a:ext cx="756479" cy="221568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3443018" y="3259735"/>
              <a:ext cx="1229681" cy="47970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4561975" y="3255917"/>
              <a:ext cx="725633" cy="47970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5388271" y="3267441"/>
              <a:ext cx="892345" cy="47970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097527" y="4173229"/>
              <a:ext cx="497408" cy="523689"/>
              <a:chOff x="4740385" y="3954462"/>
              <a:chExt cx="487252" cy="512996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40" idx="1"/>
                <a:endCxn id="40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7"/>
                <a:endCxn id="40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 bwMode="auto">
            <a:xfrm>
              <a:off x="1987386" y="2854508"/>
              <a:ext cx="756479" cy="221568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987191" y="4178539"/>
              <a:ext cx="493796" cy="519886"/>
              <a:chOff x="5154100" y="3720044"/>
              <a:chExt cx="801662" cy="844018"/>
            </a:xfrm>
          </p:grpSpPr>
          <p:sp>
            <p:nvSpPr>
              <p:cNvPr id="37" name="Oval 3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8" name="Straight Connector 37"/>
              <p:cNvCxnSpPr>
                <a:stCxn id="3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endCxn id="3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 bwMode="auto">
            <a:xfrm>
              <a:off x="2855851" y="2848449"/>
              <a:ext cx="756479" cy="221568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1729226" y="3265793"/>
              <a:ext cx="1229681" cy="47970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2848182" y="3261977"/>
              <a:ext cx="725633" cy="47970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416512" y="4156163"/>
              <a:ext cx="497408" cy="523689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/>
            <p:cNvSpPr/>
            <p:nvPr/>
          </p:nvSpPr>
          <p:spPr bwMode="auto">
            <a:xfrm>
              <a:off x="6306372" y="2837443"/>
              <a:ext cx="756479" cy="221568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306177" y="4161474"/>
              <a:ext cx="493796" cy="519886"/>
              <a:chOff x="5154100" y="3720044"/>
              <a:chExt cx="801662" cy="844018"/>
            </a:xfrm>
          </p:grpSpPr>
          <p:sp>
            <p:nvSpPr>
              <p:cNvPr id="31" name="Oval 30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2" name="Straight Connector 31"/>
              <p:cNvCxnSpPr>
                <a:stCxn id="31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endCxn id="31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7174835" y="2831383"/>
              <a:ext cx="756479" cy="221568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6" name="Isosceles Triangle 25"/>
            <p:cNvSpPr/>
            <p:nvPr/>
          </p:nvSpPr>
          <p:spPr bwMode="auto">
            <a:xfrm rot="5400000">
              <a:off x="8256154" y="4123800"/>
              <a:ext cx="354260" cy="568726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8055728" y="2837443"/>
              <a:ext cx="756479" cy="221568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6048210" y="3248727"/>
              <a:ext cx="1229681" cy="47970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7167168" y="3244911"/>
              <a:ext cx="725633" cy="47970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7993464" y="3256434"/>
              <a:ext cx="892345" cy="47970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8952153" y="2831383"/>
              <a:ext cx="756479" cy="221568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779091" y="3116877"/>
              <a:ext cx="1113944" cy="74670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136104" y="4163433"/>
              <a:ext cx="401901" cy="516730"/>
              <a:chOff x="5684837" y="3268662"/>
              <a:chExt cx="1066800" cy="1371600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5" name="Straight Connector 54"/>
              <p:cNvCxnSpPr>
                <a:stCxn id="61" idx="6"/>
                <a:endCxn id="65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62" idx="6"/>
                <a:endCxn id="65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2" idx="6"/>
                <a:endCxn id="64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endCxn id="64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61" idx="6"/>
                <a:endCxn id="64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63" idx="6"/>
                <a:endCxn id="65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6" name="Oval 65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7" name="Straight Connector 66"/>
              <p:cNvCxnSpPr>
                <a:stCxn id="54" idx="6"/>
                <a:endCxn id="64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4" idx="6"/>
                <a:endCxn id="65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6" idx="6"/>
                <a:endCxn id="65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6" idx="6"/>
                <a:endCxn id="64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 bwMode="auto">
            <a:xfrm>
              <a:off x="9848514" y="2831383"/>
              <a:ext cx="756479" cy="221568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 rot="16200000">
              <a:off x="9675453" y="3116877"/>
              <a:ext cx="1113944" cy="74670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10032465" y="4163433"/>
              <a:ext cx="401901" cy="516730"/>
              <a:chOff x="5684837" y="3268662"/>
              <a:chExt cx="1066800" cy="1371600"/>
            </a:xfrm>
          </p:grpSpPr>
          <p:sp>
            <p:nvSpPr>
              <p:cNvPr id="74" name="Oval 73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5" name="Straight Connector 74"/>
              <p:cNvCxnSpPr>
                <a:stCxn id="81" idx="6"/>
                <a:endCxn id="85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82" idx="6"/>
                <a:endCxn id="85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2" idx="6"/>
                <a:endCxn id="84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endCxn id="84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1" idx="6"/>
                <a:endCxn id="84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3" idx="6"/>
                <a:endCxn id="85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7" name="Straight Connector 86"/>
              <p:cNvCxnSpPr>
                <a:stCxn id="74" idx="6"/>
                <a:endCxn id="84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74" idx="6"/>
                <a:endCxn id="85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86" idx="6"/>
                <a:endCxn id="85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6" idx="6"/>
                <a:endCxn id="84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10978567" y="2864789"/>
              <a:ext cx="806575" cy="2130427"/>
              <a:chOff x="9266237" y="2497524"/>
              <a:chExt cx="1143000" cy="3019038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94" name="Straight Arrow Connector 93"/>
            <p:cNvCxnSpPr/>
            <p:nvPr/>
          </p:nvCxnSpPr>
          <p:spPr>
            <a:xfrm flipV="1">
              <a:off x="10652826" y="3942201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1026336" y="2310894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026336" y="5034149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582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36E07-506E-45CC-87AE-57E223061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054" b="56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Learning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55379" y="1065862"/>
            <a:ext cx="6559099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Question: </a:t>
            </a:r>
            <a:r>
              <a:rPr lang="en-US" sz="2000" dirty="0">
                <a:solidFill>
                  <a:srgbClr val="FFFFFF"/>
                </a:solidFill>
              </a:rPr>
              <a:t>Where do all the magic numbers come from?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	Features in convolutional layers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	Voting weights in fully connected layers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Answer: Backpropagation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2714716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45387" y="1189495"/>
            <a:ext cx="10956604" cy="724143"/>
          </a:xfrm>
        </p:spPr>
        <p:txBody>
          <a:bodyPr/>
          <a:lstStyle/>
          <a:p>
            <a:r>
              <a:rPr lang="en-US" dirty="0"/>
              <a:t>Error = right answer – actual answer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60942" y="2310894"/>
            <a:ext cx="11524200" cy="3284466"/>
            <a:chOff x="260942" y="2310894"/>
            <a:chExt cx="11524200" cy="32844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942" y="3278177"/>
              <a:ext cx="1344637" cy="1303651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1688578" y="3920290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987386" y="2831384"/>
              <a:ext cx="8618391" cy="2238805"/>
              <a:chOff x="2027237" y="2887662"/>
              <a:chExt cx="8791208" cy="228369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87743" y="4250234"/>
                <a:ext cx="507382" cy="534190"/>
                <a:chOff x="4740385" y="3954462"/>
                <a:chExt cx="487252" cy="512996"/>
              </a:xfrm>
            </p:grpSpPr>
            <p:sp>
              <p:nvSpPr>
                <p:cNvPr id="7" name="Oval 6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" name="Straight Connector 7"/>
                <p:cNvCxnSpPr>
                  <a:stCxn id="7" idx="1"/>
                  <a:endCxn id="7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7" idx="7"/>
                  <a:endCxn id="7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 bwMode="auto">
              <a:xfrm>
                <a:off x="3775395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795247" y="4255651"/>
                <a:ext cx="503698" cy="530311"/>
                <a:chOff x="5154100" y="3720044"/>
                <a:chExt cx="801662" cy="844018"/>
              </a:xfrm>
            </p:grpSpPr>
            <p:sp>
              <p:nvSpPr>
                <p:cNvPr id="12" name="Oval 11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13" name="Straight Connector 12"/>
                <p:cNvCxnSpPr>
                  <a:stCxn id="12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endCxn id="12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ectangle 14"/>
              <p:cNvSpPr/>
              <p:nvPr/>
            </p:nvSpPr>
            <p:spPr bwMode="auto">
              <a:xfrm>
                <a:off x="4661272" y="2898889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 bwMode="auto">
              <a:xfrm rot="5400000">
                <a:off x="5764274" y="4217221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5559830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3512057" y="3324602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6200000">
                <a:off x="4653452" y="332070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6200000">
                <a:off x="5496317" y="3332464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2139586" y="4256414"/>
                <a:ext cx="507382" cy="534190"/>
                <a:chOff x="4740385" y="3954462"/>
                <a:chExt cx="487252" cy="512996"/>
              </a:xfrm>
            </p:grpSpPr>
            <p:sp>
              <p:nvSpPr>
                <p:cNvPr id="22" name="Oval 21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3" name="Straight Connector 22"/>
                <p:cNvCxnSpPr>
                  <a:stCxn id="22" idx="1"/>
                  <a:endCxn id="22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7"/>
                  <a:endCxn id="22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Rectangle 24"/>
              <p:cNvSpPr/>
              <p:nvPr/>
            </p:nvSpPr>
            <p:spPr bwMode="auto">
              <a:xfrm>
                <a:off x="2027237" y="291125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3047090" y="4261830"/>
                <a:ext cx="503698" cy="530311"/>
                <a:chOff x="5154100" y="3720044"/>
                <a:chExt cx="801662" cy="844018"/>
              </a:xfrm>
            </p:grpSpPr>
            <p:sp>
              <p:nvSpPr>
                <p:cNvPr id="27" name="Oval 26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8" name="Straight Connector 27"/>
                <p:cNvCxnSpPr>
                  <a:stCxn id="27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endCxn id="27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Rectangle 29"/>
              <p:cNvSpPr/>
              <p:nvPr/>
            </p:nvSpPr>
            <p:spPr bwMode="auto">
              <a:xfrm>
                <a:off x="2913116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1763900" y="3330783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6200000">
                <a:off x="2905294" y="332688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6545176" y="4239006"/>
                <a:ext cx="507382" cy="534190"/>
                <a:chOff x="4740385" y="3954462"/>
                <a:chExt cx="487252" cy="512996"/>
              </a:xfrm>
            </p:grpSpPr>
            <p:sp>
              <p:nvSpPr>
                <p:cNvPr id="34" name="Oval 33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35" name="Straight Connector 34"/>
                <p:cNvCxnSpPr>
                  <a:stCxn id="34" idx="1"/>
                  <a:endCxn id="34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7"/>
                  <a:endCxn id="34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 bwMode="auto">
              <a:xfrm>
                <a:off x="6432827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7452680" y="4244423"/>
                <a:ext cx="503698" cy="530311"/>
                <a:chOff x="5154100" y="3720044"/>
                <a:chExt cx="801662" cy="844018"/>
              </a:xfrm>
            </p:grpSpPr>
            <p:sp>
              <p:nvSpPr>
                <p:cNvPr id="39" name="Oval 38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0" name="Straight Connector 39"/>
                <p:cNvCxnSpPr>
                  <a:stCxn id="39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39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/>
              <p:cNvSpPr/>
              <p:nvPr/>
            </p:nvSpPr>
            <p:spPr bwMode="auto">
              <a:xfrm>
                <a:off x="7318705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3" name="Isosceles Triangle 42"/>
              <p:cNvSpPr/>
              <p:nvPr/>
            </p:nvSpPr>
            <p:spPr bwMode="auto">
              <a:xfrm rot="5400000">
                <a:off x="8421706" y="4205994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8217262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6200000">
                <a:off x="6169489" y="3313375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7310883" y="3309481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8153748" y="3321235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9131662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8955130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9319301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51" name="Oval 5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52" name="Straight Connector 51"/>
                <p:cNvCxnSpPr>
                  <a:stCxn id="58" idx="6"/>
                  <a:endCxn id="6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stCxn id="59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9" idx="6"/>
                  <a:endCxn id="6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8" idx="6"/>
                  <a:endCxn id="6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60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64" name="Straight Connector 63"/>
                <p:cNvCxnSpPr>
                  <a:stCxn id="51" idx="6"/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1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3" idx="6"/>
                  <a:endCxn id="6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63" idx="6"/>
                  <a:endCxn id="6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Rectangle 67"/>
              <p:cNvSpPr/>
              <p:nvPr/>
            </p:nvSpPr>
            <p:spPr bwMode="auto">
              <a:xfrm>
                <a:off x="10045997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6200000">
                <a:off x="9869465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0233636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71" name="Oval 7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72" name="Straight Connector 71"/>
                <p:cNvCxnSpPr>
                  <a:stCxn id="78" idx="6"/>
                  <a:endCxn id="8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9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9" idx="6"/>
                  <a:endCxn id="8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8" idx="6"/>
                  <a:endCxn id="8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80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Oval 7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1" name="Oval 8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4" name="Straight Connector 83"/>
                <p:cNvCxnSpPr>
                  <a:stCxn id="71" idx="6"/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>
                  <a:stCxn id="71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3" idx="6"/>
                  <a:endCxn id="8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>
                  <a:stCxn id="83" idx="6"/>
                  <a:endCxn id="8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Group 87"/>
            <p:cNvGrpSpPr/>
            <p:nvPr/>
          </p:nvGrpSpPr>
          <p:grpSpPr>
            <a:xfrm>
              <a:off x="10978567" y="2864789"/>
              <a:ext cx="806575" cy="2130427"/>
              <a:chOff x="9266237" y="2497524"/>
              <a:chExt cx="1143000" cy="3019038"/>
            </a:xfrm>
          </p:grpSpPr>
          <p:sp>
            <p:nvSpPr>
              <p:cNvPr id="89" name="Rectangle 88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 flipV="1">
              <a:off x="10652826" y="3942201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1026336" y="2310894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026336" y="5034149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1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15" y="702687"/>
            <a:ext cx="6148177" cy="16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0942" y="2310894"/>
            <a:ext cx="11524200" cy="3284466"/>
            <a:chOff x="260942" y="2310894"/>
            <a:chExt cx="11524200" cy="32844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42" y="3278177"/>
              <a:ext cx="1344637" cy="1303651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1688578" y="3920290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987386" y="2831384"/>
              <a:ext cx="8618391" cy="2238805"/>
              <a:chOff x="2027237" y="2887662"/>
              <a:chExt cx="8791208" cy="228369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87743" y="4250234"/>
                <a:ext cx="507382" cy="534190"/>
                <a:chOff x="4740385" y="3954462"/>
                <a:chExt cx="487252" cy="512996"/>
              </a:xfrm>
            </p:grpSpPr>
            <p:sp>
              <p:nvSpPr>
                <p:cNvPr id="7" name="Oval 6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" name="Straight Connector 7"/>
                <p:cNvCxnSpPr>
                  <a:stCxn id="7" idx="1"/>
                  <a:endCxn id="7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7" idx="7"/>
                  <a:endCxn id="7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 bwMode="auto">
              <a:xfrm>
                <a:off x="3775395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795247" y="4255651"/>
                <a:ext cx="503698" cy="530311"/>
                <a:chOff x="5154100" y="3720044"/>
                <a:chExt cx="801662" cy="844018"/>
              </a:xfrm>
            </p:grpSpPr>
            <p:sp>
              <p:nvSpPr>
                <p:cNvPr id="12" name="Oval 11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13" name="Straight Connector 12"/>
                <p:cNvCxnSpPr>
                  <a:stCxn id="12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endCxn id="12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ectangle 14"/>
              <p:cNvSpPr/>
              <p:nvPr/>
            </p:nvSpPr>
            <p:spPr bwMode="auto">
              <a:xfrm>
                <a:off x="4661272" y="2898889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 bwMode="auto">
              <a:xfrm rot="5400000">
                <a:off x="5764274" y="4217221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5559830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3512057" y="3324602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6200000">
                <a:off x="4653452" y="332070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6200000">
                <a:off x="5496317" y="3332464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2139586" y="4256414"/>
                <a:ext cx="507382" cy="534190"/>
                <a:chOff x="4740385" y="3954462"/>
                <a:chExt cx="487252" cy="512996"/>
              </a:xfrm>
            </p:grpSpPr>
            <p:sp>
              <p:nvSpPr>
                <p:cNvPr id="22" name="Oval 21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3" name="Straight Connector 22"/>
                <p:cNvCxnSpPr>
                  <a:stCxn id="22" idx="1"/>
                  <a:endCxn id="22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7"/>
                  <a:endCxn id="22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Rectangle 24"/>
              <p:cNvSpPr/>
              <p:nvPr/>
            </p:nvSpPr>
            <p:spPr bwMode="auto">
              <a:xfrm>
                <a:off x="2027237" y="291125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3047090" y="4261830"/>
                <a:ext cx="503698" cy="530311"/>
                <a:chOff x="5154100" y="3720044"/>
                <a:chExt cx="801662" cy="844018"/>
              </a:xfrm>
            </p:grpSpPr>
            <p:sp>
              <p:nvSpPr>
                <p:cNvPr id="27" name="Oval 26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8" name="Straight Connector 27"/>
                <p:cNvCxnSpPr>
                  <a:stCxn id="27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endCxn id="27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Rectangle 29"/>
              <p:cNvSpPr/>
              <p:nvPr/>
            </p:nvSpPr>
            <p:spPr bwMode="auto">
              <a:xfrm>
                <a:off x="2913116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1763900" y="3330783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6200000">
                <a:off x="2905294" y="332688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6545176" y="4239006"/>
                <a:ext cx="507382" cy="534190"/>
                <a:chOff x="4740385" y="3954462"/>
                <a:chExt cx="487252" cy="512996"/>
              </a:xfrm>
            </p:grpSpPr>
            <p:sp>
              <p:nvSpPr>
                <p:cNvPr id="34" name="Oval 33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35" name="Straight Connector 34"/>
                <p:cNvCxnSpPr>
                  <a:stCxn id="34" idx="1"/>
                  <a:endCxn id="34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7"/>
                  <a:endCxn id="34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 bwMode="auto">
              <a:xfrm>
                <a:off x="6432827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7452680" y="4244423"/>
                <a:ext cx="503698" cy="530311"/>
                <a:chOff x="5154100" y="3720044"/>
                <a:chExt cx="801662" cy="844018"/>
              </a:xfrm>
            </p:grpSpPr>
            <p:sp>
              <p:nvSpPr>
                <p:cNvPr id="39" name="Oval 38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0" name="Straight Connector 39"/>
                <p:cNvCxnSpPr>
                  <a:stCxn id="39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39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/>
              <p:cNvSpPr/>
              <p:nvPr/>
            </p:nvSpPr>
            <p:spPr bwMode="auto">
              <a:xfrm>
                <a:off x="7318705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3" name="Isosceles Triangle 42"/>
              <p:cNvSpPr/>
              <p:nvPr/>
            </p:nvSpPr>
            <p:spPr bwMode="auto">
              <a:xfrm rot="5400000">
                <a:off x="8421706" y="4205994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8217262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6200000">
                <a:off x="6169489" y="3313375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7310883" y="3309481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8153748" y="3321235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9131662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8955130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9319301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51" name="Oval 5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52" name="Straight Connector 51"/>
                <p:cNvCxnSpPr>
                  <a:stCxn id="58" idx="6"/>
                  <a:endCxn id="6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stCxn id="59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9" idx="6"/>
                  <a:endCxn id="6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8" idx="6"/>
                  <a:endCxn id="6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60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64" name="Straight Connector 63"/>
                <p:cNvCxnSpPr>
                  <a:stCxn id="51" idx="6"/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1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3" idx="6"/>
                  <a:endCxn id="6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63" idx="6"/>
                  <a:endCxn id="6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Rectangle 67"/>
              <p:cNvSpPr/>
              <p:nvPr/>
            </p:nvSpPr>
            <p:spPr bwMode="auto">
              <a:xfrm>
                <a:off x="10045997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6200000">
                <a:off x="9869465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0233636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71" name="Oval 7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72" name="Straight Connector 71"/>
                <p:cNvCxnSpPr>
                  <a:stCxn id="78" idx="6"/>
                  <a:endCxn id="8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9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9" idx="6"/>
                  <a:endCxn id="8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8" idx="6"/>
                  <a:endCxn id="8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80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Oval 7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1" name="Oval 8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4" name="Straight Connector 83"/>
                <p:cNvCxnSpPr>
                  <a:stCxn id="71" idx="6"/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>
                  <a:stCxn id="71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3" idx="6"/>
                  <a:endCxn id="8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>
                  <a:stCxn id="83" idx="6"/>
                  <a:endCxn id="8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Group 87"/>
            <p:cNvGrpSpPr/>
            <p:nvPr/>
          </p:nvGrpSpPr>
          <p:grpSpPr>
            <a:xfrm>
              <a:off x="10978567" y="2864789"/>
              <a:ext cx="806575" cy="2130427"/>
              <a:chOff x="9266237" y="2497524"/>
              <a:chExt cx="1143000" cy="3019038"/>
            </a:xfrm>
          </p:grpSpPr>
          <p:sp>
            <p:nvSpPr>
              <p:cNvPr id="89" name="Rectangle 88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 flipV="1">
              <a:off x="10652826" y="3942201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1026336" y="2310894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026336" y="5034149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7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15" y="709229"/>
            <a:ext cx="6148177" cy="16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60942" y="2310894"/>
            <a:ext cx="11524200" cy="3284466"/>
            <a:chOff x="260942" y="2310894"/>
            <a:chExt cx="11524200" cy="32844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42" y="3278177"/>
              <a:ext cx="1344637" cy="1303651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1688578" y="3920290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987386" y="2831384"/>
              <a:ext cx="8618391" cy="2238805"/>
              <a:chOff x="2027237" y="2887662"/>
              <a:chExt cx="8791208" cy="228369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87743" y="4250234"/>
                <a:ext cx="507382" cy="534190"/>
                <a:chOff x="4740385" y="3954462"/>
                <a:chExt cx="487252" cy="512996"/>
              </a:xfrm>
            </p:grpSpPr>
            <p:sp>
              <p:nvSpPr>
                <p:cNvPr id="7" name="Oval 6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" name="Straight Connector 7"/>
                <p:cNvCxnSpPr>
                  <a:stCxn id="7" idx="1"/>
                  <a:endCxn id="7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7" idx="7"/>
                  <a:endCxn id="7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 bwMode="auto">
              <a:xfrm>
                <a:off x="3775395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795247" y="4255651"/>
                <a:ext cx="503698" cy="530311"/>
                <a:chOff x="5154100" y="3720044"/>
                <a:chExt cx="801662" cy="844018"/>
              </a:xfrm>
            </p:grpSpPr>
            <p:sp>
              <p:nvSpPr>
                <p:cNvPr id="12" name="Oval 11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13" name="Straight Connector 12"/>
                <p:cNvCxnSpPr>
                  <a:stCxn id="12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endCxn id="12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ectangle 14"/>
              <p:cNvSpPr/>
              <p:nvPr/>
            </p:nvSpPr>
            <p:spPr bwMode="auto">
              <a:xfrm>
                <a:off x="4661272" y="2898889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 bwMode="auto">
              <a:xfrm rot="5400000">
                <a:off x="5764274" y="4217221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5559830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3512057" y="3324602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6200000">
                <a:off x="4653452" y="332070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6200000">
                <a:off x="5496317" y="3332464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2139586" y="4256414"/>
                <a:ext cx="507382" cy="534190"/>
                <a:chOff x="4740385" y="3954462"/>
                <a:chExt cx="487252" cy="512996"/>
              </a:xfrm>
            </p:grpSpPr>
            <p:sp>
              <p:nvSpPr>
                <p:cNvPr id="22" name="Oval 21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3" name="Straight Connector 22"/>
                <p:cNvCxnSpPr>
                  <a:stCxn id="22" idx="1"/>
                  <a:endCxn id="22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7"/>
                  <a:endCxn id="22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Rectangle 24"/>
              <p:cNvSpPr/>
              <p:nvPr/>
            </p:nvSpPr>
            <p:spPr bwMode="auto">
              <a:xfrm>
                <a:off x="2027237" y="291125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3047090" y="4261830"/>
                <a:ext cx="503698" cy="530311"/>
                <a:chOff x="5154100" y="3720044"/>
                <a:chExt cx="801662" cy="844018"/>
              </a:xfrm>
            </p:grpSpPr>
            <p:sp>
              <p:nvSpPr>
                <p:cNvPr id="27" name="Oval 26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8" name="Straight Connector 27"/>
                <p:cNvCxnSpPr>
                  <a:stCxn id="27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endCxn id="27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Rectangle 29"/>
              <p:cNvSpPr/>
              <p:nvPr/>
            </p:nvSpPr>
            <p:spPr bwMode="auto">
              <a:xfrm>
                <a:off x="2913116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1763900" y="3330783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6200000">
                <a:off x="2905294" y="332688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6545176" y="4239006"/>
                <a:ext cx="507382" cy="534190"/>
                <a:chOff x="4740385" y="3954462"/>
                <a:chExt cx="487252" cy="512996"/>
              </a:xfrm>
            </p:grpSpPr>
            <p:sp>
              <p:nvSpPr>
                <p:cNvPr id="34" name="Oval 33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35" name="Straight Connector 34"/>
                <p:cNvCxnSpPr>
                  <a:stCxn id="34" idx="1"/>
                  <a:endCxn id="34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7"/>
                  <a:endCxn id="34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 bwMode="auto">
              <a:xfrm>
                <a:off x="6432827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7452680" y="4244423"/>
                <a:ext cx="503698" cy="530311"/>
                <a:chOff x="5154100" y="3720044"/>
                <a:chExt cx="801662" cy="844018"/>
              </a:xfrm>
            </p:grpSpPr>
            <p:sp>
              <p:nvSpPr>
                <p:cNvPr id="39" name="Oval 38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0" name="Straight Connector 39"/>
                <p:cNvCxnSpPr>
                  <a:stCxn id="39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39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/>
              <p:cNvSpPr/>
              <p:nvPr/>
            </p:nvSpPr>
            <p:spPr bwMode="auto">
              <a:xfrm>
                <a:off x="7318705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3" name="Isosceles Triangle 42"/>
              <p:cNvSpPr/>
              <p:nvPr/>
            </p:nvSpPr>
            <p:spPr bwMode="auto">
              <a:xfrm rot="5400000">
                <a:off x="8421706" y="4205994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8217262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6200000">
                <a:off x="6169489" y="3313375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7310883" y="3309481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8153748" y="3321235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9131662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8955130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9319301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51" name="Oval 5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52" name="Straight Connector 51"/>
                <p:cNvCxnSpPr>
                  <a:stCxn id="58" idx="6"/>
                  <a:endCxn id="6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stCxn id="59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9" idx="6"/>
                  <a:endCxn id="6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8" idx="6"/>
                  <a:endCxn id="6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60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64" name="Straight Connector 63"/>
                <p:cNvCxnSpPr>
                  <a:stCxn id="51" idx="6"/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1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3" idx="6"/>
                  <a:endCxn id="6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63" idx="6"/>
                  <a:endCxn id="6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Rectangle 67"/>
              <p:cNvSpPr/>
              <p:nvPr/>
            </p:nvSpPr>
            <p:spPr bwMode="auto">
              <a:xfrm>
                <a:off x="10045997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6200000">
                <a:off x="9869465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0233636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71" name="Oval 7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72" name="Straight Connector 71"/>
                <p:cNvCxnSpPr>
                  <a:stCxn id="78" idx="6"/>
                  <a:endCxn id="8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9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9" idx="6"/>
                  <a:endCxn id="8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8" idx="6"/>
                  <a:endCxn id="8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80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Oval 7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1" name="Oval 8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4" name="Straight Connector 83"/>
                <p:cNvCxnSpPr>
                  <a:stCxn id="71" idx="6"/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>
                  <a:stCxn id="71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3" idx="6"/>
                  <a:endCxn id="8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>
                  <a:stCxn id="83" idx="6"/>
                  <a:endCxn id="8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Group 87"/>
            <p:cNvGrpSpPr/>
            <p:nvPr/>
          </p:nvGrpSpPr>
          <p:grpSpPr>
            <a:xfrm>
              <a:off x="10978567" y="2864789"/>
              <a:ext cx="806575" cy="2130427"/>
              <a:chOff x="9266237" y="2497524"/>
              <a:chExt cx="1143000" cy="3019038"/>
            </a:xfrm>
          </p:grpSpPr>
          <p:sp>
            <p:nvSpPr>
              <p:cNvPr id="89" name="Rectangle 88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 flipV="1">
              <a:off x="10652826" y="3942201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1026336" y="2310894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026336" y="5034149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5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381" y="704119"/>
            <a:ext cx="6136212" cy="1659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60942" y="2310894"/>
            <a:ext cx="11524200" cy="3284466"/>
            <a:chOff x="260942" y="2310894"/>
            <a:chExt cx="11524200" cy="32844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42" y="3278177"/>
              <a:ext cx="1344637" cy="1303651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1688578" y="3920290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987386" y="2831384"/>
              <a:ext cx="8618391" cy="2238805"/>
              <a:chOff x="2027237" y="2887662"/>
              <a:chExt cx="8791208" cy="228369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87743" y="4250234"/>
                <a:ext cx="507382" cy="534190"/>
                <a:chOff x="4740385" y="3954462"/>
                <a:chExt cx="487252" cy="512996"/>
              </a:xfrm>
            </p:grpSpPr>
            <p:sp>
              <p:nvSpPr>
                <p:cNvPr id="7" name="Oval 6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" name="Straight Connector 7"/>
                <p:cNvCxnSpPr>
                  <a:stCxn id="7" idx="1"/>
                  <a:endCxn id="7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7" idx="7"/>
                  <a:endCxn id="7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 bwMode="auto">
              <a:xfrm>
                <a:off x="3775395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795247" y="4255651"/>
                <a:ext cx="503698" cy="530311"/>
                <a:chOff x="5154100" y="3720044"/>
                <a:chExt cx="801662" cy="844018"/>
              </a:xfrm>
            </p:grpSpPr>
            <p:sp>
              <p:nvSpPr>
                <p:cNvPr id="12" name="Oval 11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13" name="Straight Connector 12"/>
                <p:cNvCxnSpPr>
                  <a:stCxn id="12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endCxn id="12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ectangle 14"/>
              <p:cNvSpPr/>
              <p:nvPr/>
            </p:nvSpPr>
            <p:spPr bwMode="auto">
              <a:xfrm>
                <a:off x="4661272" y="2898889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 bwMode="auto">
              <a:xfrm rot="5400000">
                <a:off x="5764274" y="4217221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5559830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3512057" y="3324602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6200000">
                <a:off x="4653452" y="332070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6200000">
                <a:off x="5496317" y="3332464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2139586" y="4256414"/>
                <a:ext cx="507382" cy="534190"/>
                <a:chOff x="4740385" y="3954462"/>
                <a:chExt cx="487252" cy="512996"/>
              </a:xfrm>
            </p:grpSpPr>
            <p:sp>
              <p:nvSpPr>
                <p:cNvPr id="22" name="Oval 21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3" name="Straight Connector 22"/>
                <p:cNvCxnSpPr>
                  <a:stCxn id="22" idx="1"/>
                  <a:endCxn id="22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7"/>
                  <a:endCxn id="22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Rectangle 24"/>
              <p:cNvSpPr/>
              <p:nvPr/>
            </p:nvSpPr>
            <p:spPr bwMode="auto">
              <a:xfrm>
                <a:off x="2027237" y="291125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3047090" y="4261830"/>
                <a:ext cx="503698" cy="530311"/>
                <a:chOff x="5154100" y="3720044"/>
                <a:chExt cx="801662" cy="844018"/>
              </a:xfrm>
            </p:grpSpPr>
            <p:sp>
              <p:nvSpPr>
                <p:cNvPr id="27" name="Oval 26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8" name="Straight Connector 27"/>
                <p:cNvCxnSpPr>
                  <a:stCxn id="27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endCxn id="27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Rectangle 29"/>
              <p:cNvSpPr/>
              <p:nvPr/>
            </p:nvSpPr>
            <p:spPr bwMode="auto">
              <a:xfrm>
                <a:off x="2913116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1763900" y="3330783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6200000">
                <a:off x="2905294" y="332688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6545176" y="4239006"/>
                <a:ext cx="507382" cy="534190"/>
                <a:chOff x="4740385" y="3954462"/>
                <a:chExt cx="487252" cy="512996"/>
              </a:xfrm>
            </p:grpSpPr>
            <p:sp>
              <p:nvSpPr>
                <p:cNvPr id="34" name="Oval 33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35" name="Straight Connector 34"/>
                <p:cNvCxnSpPr>
                  <a:stCxn id="34" idx="1"/>
                  <a:endCxn id="34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7"/>
                  <a:endCxn id="34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 bwMode="auto">
              <a:xfrm>
                <a:off x="6432827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7452680" y="4244423"/>
                <a:ext cx="503698" cy="530311"/>
                <a:chOff x="5154100" y="3720044"/>
                <a:chExt cx="801662" cy="844018"/>
              </a:xfrm>
            </p:grpSpPr>
            <p:sp>
              <p:nvSpPr>
                <p:cNvPr id="39" name="Oval 38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0" name="Straight Connector 39"/>
                <p:cNvCxnSpPr>
                  <a:stCxn id="39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39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/>
              <p:cNvSpPr/>
              <p:nvPr/>
            </p:nvSpPr>
            <p:spPr bwMode="auto">
              <a:xfrm>
                <a:off x="7318705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3" name="Isosceles Triangle 42"/>
              <p:cNvSpPr/>
              <p:nvPr/>
            </p:nvSpPr>
            <p:spPr bwMode="auto">
              <a:xfrm rot="5400000">
                <a:off x="8421706" y="4205994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8217262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6200000">
                <a:off x="6169489" y="3313375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7310883" y="3309481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8153748" y="3321235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9131662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8955130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9319301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51" name="Oval 5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52" name="Straight Connector 51"/>
                <p:cNvCxnSpPr>
                  <a:stCxn id="58" idx="6"/>
                  <a:endCxn id="6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stCxn id="59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9" idx="6"/>
                  <a:endCxn id="6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8" idx="6"/>
                  <a:endCxn id="6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60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64" name="Straight Connector 63"/>
                <p:cNvCxnSpPr>
                  <a:stCxn id="51" idx="6"/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1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3" idx="6"/>
                  <a:endCxn id="6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63" idx="6"/>
                  <a:endCxn id="6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Rectangle 67"/>
              <p:cNvSpPr/>
              <p:nvPr/>
            </p:nvSpPr>
            <p:spPr bwMode="auto">
              <a:xfrm>
                <a:off x="10045997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6200000">
                <a:off x="9869465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0233636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71" name="Oval 7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72" name="Straight Connector 71"/>
                <p:cNvCxnSpPr>
                  <a:stCxn id="78" idx="6"/>
                  <a:endCxn id="8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9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9" idx="6"/>
                  <a:endCxn id="8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8" idx="6"/>
                  <a:endCxn id="8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80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Oval 7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1" name="Oval 8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4" name="Straight Connector 83"/>
                <p:cNvCxnSpPr>
                  <a:stCxn id="71" idx="6"/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>
                  <a:stCxn id="71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3" idx="6"/>
                  <a:endCxn id="8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>
                  <a:stCxn id="83" idx="6"/>
                  <a:endCxn id="8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Group 87"/>
            <p:cNvGrpSpPr/>
            <p:nvPr/>
          </p:nvGrpSpPr>
          <p:grpSpPr>
            <a:xfrm>
              <a:off x="10978567" y="2864789"/>
              <a:ext cx="806575" cy="2130427"/>
              <a:chOff x="9266237" y="2497524"/>
              <a:chExt cx="1143000" cy="3019038"/>
            </a:xfrm>
          </p:grpSpPr>
          <p:sp>
            <p:nvSpPr>
              <p:cNvPr id="89" name="Rectangle 88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 flipV="1">
              <a:off x="10652826" y="3942201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1026336" y="2310894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026336" y="5034149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56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15" y="705754"/>
            <a:ext cx="6148177" cy="16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60942" y="2310894"/>
            <a:ext cx="11524200" cy="3284466"/>
            <a:chOff x="260942" y="2310894"/>
            <a:chExt cx="11524200" cy="32844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42" y="3278177"/>
              <a:ext cx="1344637" cy="1303651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1688578" y="3920290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987386" y="2831384"/>
              <a:ext cx="8618391" cy="2238805"/>
              <a:chOff x="2027237" y="2887662"/>
              <a:chExt cx="8791208" cy="228369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87743" y="4250234"/>
                <a:ext cx="507382" cy="534190"/>
                <a:chOff x="4740385" y="3954462"/>
                <a:chExt cx="487252" cy="512996"/>
              </a:xfrm>
            </p:grpSpPr>
            <p:sp>
              <p:nvSpPr>
                <p:cNvPr id="7" name="Oval 6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" name="Straight Connector 7"/>
                <p:cNvCxnSpPr>
                  <a:stCxn id="7" idx="1"/>
                  <a:endCxn id="7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7" idx="7"/>
                  <a:endCxn id="7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 bwMode="auto">
              <a:xfrm>
                <a:off x="3775395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795247" y="4255651"/>
                <a:ext cx="503698" cy="530311"/>
                <a:chOff x="5154100" y="3720044"/>
                <a:chExt cx="801662" cy="844018"/>
              </a:xfrm>
            </p:grpSpPr>
            <p:sp>
              <p:nvSpPr>
                <p:cNvPr id="12" name="Oval 11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13" name="Straight Connector 12"/>
                <p:cNvCxnSpPr>
                  <a:stCxn id="12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endCxn id="12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ectangle 14"/>
              <p:cNvSpPr/>
              <p:nvPr/>
            </p:nvSpPr>
            <p:spPr bwMode="auto">
              <a:xfrm>
                <a:off x="4661272" y="2898889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 bwMode="auto">
              <a:xfrm rot="5400000">
                <a:off x="5764274" y="4217221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5559830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3512057" y="3324602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6200000">
                <a:off x="4653452" y="332070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6200000">
                <a:off x="5496317" y="3332464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2139586" y="4256414"/>
                <a:ext cx="507382" cy="534190"/>
                <a:chOff x="4740385" y="3954462"/>
                <a:chExt cx="487252" cy="512996"/>
              </a:xfrm>
            </p:grpSpPr>
            <p:sp>
              <p:nvSpPr>
                <p:cNvPr id="22" name="Oval 21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3" name="Straight Connector 22"/>
                <p:cNvCxnSpPr>
                  <a:stCxn id="22" idx="1"/>
                  <a:endCxn id="22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7"/>
                  <a:endCxn id="22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Rectangle 24"/>
              <p:cNvSpPr/>
              <p:nvPr/>
            </p:nvSpPr>
            <p:spPr bwMode="auto">
              <a:xfrm>
                <a:off x="2027237" y="291125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3047090" y="4261830"/>
                <a:ext cx="503698" cy="530311"/>
                <a:chOff x="5154100" y="3720044"/>
                <a:chExt cx="801662" cy="844018"/>
              </a:xfrm>
            </p:grpSpPr>
            <p:sp>
              <p:nvSpPr>
                <p:cNvPr id="27" name="Oval 26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8" name="Straight Connector 27"/>
                <p:cNvCxnSpPr>
                  <a:stCxn id="27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endCxn id="27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Rectangle 29"/>
              <p:cNvSpPr/>
              <p:nvPr/>
            </p:nvSpPr>
            <p:spPr bwMode="auto">
              <a:xfrm>
                <a:off x="2913116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1763900" y="3330783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6200000">
                <a:off x="2905294" y="332688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6545176" y="4239006"/>
                <a:ext cx="507382" cy="534190"/>
                <a:chOff x="4740385" y="3954462"/>
                <a:chExt cx="487252" cy="512996"/>
              </a:xfrm>
            </p:grpSpPr>
            <p:sp>
              <p:nvSpPr>
                <p:cNvPr id="34" name="Oval 33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35" name="Straight Connector 34"/>
                <p:cNvCxnSpPr>
                  <a:stCxn id="34" idx="1"/>
                  <a:endCxn id="34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7"/>
                  <a:endCxn id="34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 bwMode="auto">
              <a:xfrm>
                <a:off x="6432827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7452680" y="4244423"/>
                <a:ext cx="503698" cy="530311"/>
                <a:chOff x="5154100" y="3720044"/>
                <a:chExt cx="801662" cy="844018"/>
              </a:xfrm>
            </p:grpSpPr>
            <p:sp>
              <p:nvSpPr>
                <p:cNvPr id="39" name="Oval 38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0" name="Straight Connector 39"/>
                <p:cNvCxnSpPr>
                  <a:stCxn id="39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39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/>
              <p:cNvSpPr/>
              <p:nvPr/>
            </p:nvSpPr>
            <p:spPr bwMode="auto">
              <a:xfrm>
                <a:off x="7318705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3" name="Isosceles Triangle 42"/>
              <p:cNvSpPr/>
              <p:nvPr/>
            </p:nvSpPr>
            <p:spPr bwMode="auto">
              <a:xfrm rot="5400000">
                <a:off x="8421706" y="4205994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8217262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6200000">
                <a:off x="6169489" y="3313375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7310883" y="3309481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8153748" y="3321235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9131662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8955130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9319301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51" name="Oval 5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52" name="Straight Connector 51"/>
                <p:cNvCxnSpPr>
                  <a:stCxn id="58" idx="6"/>
                  <a:endCxn id="6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stCxn id="59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9" idx="6"/>
                  <a:endCxn id="6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8" idx="6"/>
                  <a:endCxn id="6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60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64" name="Straight Connector 63"/>
                <p:cNvCxnSpPr>
                  <a:stCxn id="51" idx="6"/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1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3" idx="6"/>
                  <a:endCxn id="6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63" idx="6"/>
                  <a:endCxn id="6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Rectangle 67"/>
              <p:cNvSpPr/>
              <p:nvPr/>
            </p:nvSpPr>
            <p:spPr bwMode="auto">
              <a:xfrm>
                <a:off x="10045997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6200000">
                <a:off x="9869465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0233636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71" name="Oval 7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72" name="Straight Connector 71"/>
                <p:cNvCxnSpPr>
                  <a:stCxn id="78" idx="6"/>
                  <a:endCxn id="8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9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9" idx="6"/>
                  <a:endCxn id="8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8" idx="6"/>
                  <a:endCxn id="8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80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Oval 7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1" name="Oval 8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4" name="Straight Connector 83"/>
                <p:cNvCxnSpPr>
                  <a:stCxn id="71" idx="6"/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>
                  <a:stCxn id="71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3" idx="6"/>
                  <a:endCxn id="8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>
                  <a:stCxn id="83" idx="6"/>
                  <a:endCxn id="8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Group 87"/>
            <p:cNvGrpSpPr/>
            <p:nvPr/>
          </p:nvGrpSpPr>
          <p:grpSpPr>
            <a:xfrm>
              <a:off x="10978567" y="2864789"/>
              <a:ext cx="806575" cy="2130427"/>
              <a:chOff x="9266237" y="2497524"/>
              <a:chExt cx="1143000" cy="3019038"/>
            </a:xfrm>
          </p:grpSpPr>
          <p:sp>
            <p:nvSpPr>
              <p:cNvPr id="89" name="Rectangle 88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 flipV="1">
              <a:off x="10652826" y="3942201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1026336" y="2310894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026336" y="5034149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719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0942" y="2310894"/>
            <a:ext cx="11524200" cy="3284466"/>
            <a:chOff x="260942" y="2310894"/>
            <a:chExt cx="11524200" cy="32844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942" y="3278177"/>
              <a:ext cx="1344637" cy="1303651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1688578" y="3920290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987386" y="2831384"/>
              <a:ext cx="8618391" cy="2238805"/>
              <a:chOff x="2027237" y="2887662"/>
              <a:chExt cx="8791208" cy="228369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887743" y="4250234"/>
                <a:ext cx="507382" cy="534190"/>
                <a:chOff x="4740385" y="3954462"/>
                <a:chExt cx="487252" cy="512996"/>
              </a:xfrm>
            </p:grpSpPr>
            <p:sp>
              <p:nvSpPr>
                <p:cNvPr id="7" name="Oval 6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" name="Straight Connector 7"/>
                <p:cNvCxnSpPr>
                  <a:stCxn id="7" idx="1"/>
                  <a:endCxn id="7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7" idx="7"/>
                  <a:endCxn id="7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 bwMode="auto">
              <a:xfrm>
                <a:off x="3775395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795247" y="4255651"/>
                <a:ext cx="503698" cy="530311"/>
                <a:chOff x="5154100" y="3720044"/>
                <a:chExt cx="801662" cy="844018"/>
              </a:xfrm>
            </p:grpSpPr>
            <p:sp>
              <p:nvSpPr>
                <p:cNvPr id="12" name="Oval 11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13" name="Straight Connector 12"/>
                <p:cNvCxnSpPr>
                  <a:stCxn id="12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endCxn id="12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ectangle 14"/>
              <p:cNvSpPr/>
              <p:nvPr/>
            </p:nvSpPr>
            <p:spPr bwMode="auto">
              <a:xfrm>
                <a:off x="4661272" y="2898889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 bwMode="auto">
              <a:xfrm rot="5400000">
                <a:off x="5764274" y="4217221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5559830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3512057" y="3324602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6200000">
                <a:off x="4653452" y="332070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6200000">
                <a:off x="5496317" y="3332464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2139586" y="4256414"/>
                <a:ext cx="507382" cy="534190"/>
                <a:chOff x="4740385" y="3954462"/>
                <a:chExt cx="487252" cy="512996"/>
              </a:xfrm>
            </p:grpSpPr>
            <p:sp>
              <p:nvSpPr>
                <p:cNvPr id="22" name="Oval 21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3" name="Straight Connector 22"/>
                <p:cNvCxnSpPr>
                  <a:stCxn id="22" idx="1"/>
                  <a:endCxn id="22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7"/>
                  <a:endCxn id="22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Rectangle 24"/>
              <p:cNvSpPr/>
              <p:nvPr/>
            </p:nvSpPr>
            <p:spPr bwMode="auto">
              <a:xfrm>
                <a:off x="2027237" y="291125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3047090" y="4261830"/>
                <a:ext cx="503698" cy="530311"/>
                <a:chOff x="5154100" y="3720044"/>
                <a:chExt cx="801662" cy="844018"/>
              </a:xfrm>
            </p:grpSpPr>
            <p:sp>
              <p:nvSpPr>
                <p:cNvPr id="27" name="Oval 26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28" name="Straight Connector 27"/>
                <p:cNvCxnSpPr>
                  <a:stCxn id="27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endCxn id="27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Rectangle 29"/>
              <p:cNvSpPr/>
              <p:nvPr/>
            </p:nvSpPr>
            <p:spPr bwMode="auto">
              <a:xfrm>
                <a:off x="2913116" y="2905070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1763900" y="3330783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6200000">
                <a:off x="2905294" y="3326889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6545176" y="4239006"/>
                <a:ext cx="507382" cy="534190"/>
                <a:chOff x="4740385" y="3954462"/>
                <a:chExt cx="487252" cy="512996"/>
              </a:xfrm>
            </p:grpSpPr>
            <p:sp>
              <p:nvSpPr>
                <p:cNvPr id="34" name="Oval 33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35" name="Straight Connector 34"/>
                <p:cNvCxnSpPr>
                  <a:stCxn id="34" idx="1"/>
                  <a:endCxn id="34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7"/>
                  <a:endCxn id="34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 bwMode="auto">
              <a:xfrm>
                <a:off x="6432827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7452680" y="4244423"/>
                <a:ext cx="503698" cy="530311"/>
                <a:chOff x="5154100" y="3720044"/>
                <a:chExt cx="801662" cy="844018"/>
              </a:xfrm>
            </p:grpSpPr>
            <p:sp>
              <p:nvSpPr>
                <p:cNvPr id="39" name="Oval 38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0" name="Straight Connector 39"/>
                <p:cNvCxnSpPr>
                  <a:stCxn id="39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endCxn id="39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/>
              <p:cNvSpPr/>
              <p:nvPr/>
            </p:nvSpPr>
            <p:spPr bwMode="auto">
              <a:xfrm>
                <a:off x="7318705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3" name="Isosceles Triangle 42"/>
              <p:cNvSpPr/>
              <p:nvPr/>
            </p:nvSpPr>
            <p:spPr bwMode="auto">
              <a:xfrm rot="5400000">
                <a:off x="8421706" y="4205994"/>
                <a:ext cx="361364" cy="58013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8217262" y="2893843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6200000">
                <a:off x="6169489" y="3313375"/>
                <a:ext cx="1254339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7310883" y="3309481"/>
                <a:ext cx="740184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8153748" y="3321235"/>
                <a:ext cx="910238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9131662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8955130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9319301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51" name="Oval 5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52" name="Straight Connector 51"/>
                <p:cNvCxnSpPr>
                  <a:stCxn id="58" idx="6"/>
                  <a:endCxn id="6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stCxn id="59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9" idx="6"/>
                  <a:endCxn id="6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8" idx="6"/>
                  <a:endCxn id="6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60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64" name="Straight Connector 63"/>
                <p:cNvCxnSpPr>
                  <a:stCxn id="51" idx="6"/>
                  <a:endCxn id="6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1" idx="6"/>
                  <a:endCxn id="6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3" idx="6"/>
                  <a:endCxn id="6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63" idx="6"/>
                  <a:endCxn id="6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Rectangle 67"/>
              <p:cNvSpPr/>
              <p:nvPr/>
            </p:nvSpPr>
            <p:spPr bwMode="auto">
              <a:xfrm>
                <a:off x="10045997" y="2887662"/>
                <a:ext cx="771648" cy="226011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6200000">
                <a:off x="9869465" y="3178880"/>
                <a:ext cx="1136281" cy="761679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Fully</a:t>
                </a:r>
              </a:p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connected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0233636" y="4246422"/>
                <a:ext cx="409960" cy="527092"/>
                <a:chOff x="5684837" y="3268662"/>
                <a:chExt cx="1066800" cy="1371600"/>
              </a:xfrm>
            </p:grpSpPr>
            <p:sp>
              <p:nvSpPr>
                <p:cNvPr id="71" name="Oval 70"/>
                <p:cNvSpPr/>
                <p:nvPr/>
              </p:nvSpPr>
              <p:spPr bwMode="auto">
                <a:xfrm>
                  <a:off x="5684837" y="41830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72" name="Straight Connector 71"/>
                <p:cNvCxnSpPr>
                  <a:stCxn id="78" idx="6"/>
                  <a:endCxn id="82" idx="2"/>
                </p:cNvCxnSpPr>
                <p:nvPr/>
              </p:nvCxnSpPr>
              <p:spPr>
                <a:xfrm>
                  <a:off x="5837237" y="3344862"/>
                  <a:ext cx="762000" cy="3810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9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9" idx="6"/>
                  <a:endCxn id="81" idx="2"/>
                </p:cNvCxnSpPr>
                <p:nvPr/>
              </p:nvCxnSpPr>
              <p:spPr>
                <a:xfrm>
                  <a:off x="5837237" y="3954462"/>
                  <a:ext cx="762000" cy="2286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376248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8" idx="6"/>
                  <a:endCxn id="81" idx="2"/>
                </p:cNvCxnSpPr>
                <p:nvPr/>
              </p:nvCxnSpPr>
              <p:spPr>
                <a:xfrm>
                  <a:off x="5837237" y="3344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80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838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Oval 77"/>
                <p:cNvSpPr/>
                <p:nvPr/>
              </p:nvSpPr>
              <p:spPr bwMode="auto">
                <a:xfrm>
                  <a:off x="5684837" y="3268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 bwMode="auto">
                <a:xfrm>
                  <a:off x="5684837" y="38782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 bwMode="auto">
                <a:xfrm>
                  <a:off x="5684837" y="4487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1" name="Oval 80"/>
                <p:cNvSpPr/>
                <p:nvPr/>
              </p:nvSpPr>
              <p:spPr bwMode="auto">
                <a:xfrm>
                  <a:off x="6599237" y="41068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 bwMode="auto">
                <a:xfrm>
                  <a:off x="6599237" y="36496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 bwMode="auto">
                <a:xfrm>
                  <a:off x="5684837" y="3573462"/>
                  <a:ext cx="152400" cy="152400"/>
                </a:xfrm>
                <a:prstGeom prst="ellipse">
                  <a:avLst/>
                </a:prstGeom>
                <a:solidFill>
                  <a:srgbClr val="002050"/>
                </a:solidFill>
                <a:ln w="38100">
                  <a:solidFill>
                    <a:srgbClr val="002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4" name="Straight Connector 83"/>
                <p:cNvCxnSpPr>
                  <a:stCxn id="71" idx="6"/>
                  <a:endCxn id="81" idx="2"/>
                </p:cNvCxnSpPr>
                <p:nvPr/>
              </p:nvCxnSpPr>
              <p:spPr>
                <a:xfrm flipV="1">
                  <a:off x="5837237" y="41830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>
                  <a:stCxn id="71" idx="6"/>
                  <a:endCxn id="82" idx="2"/>
                </p:cNvCxnSpPr>
                <p:nvPr/>
              </p:nvCxnSpPr>
              <p:spPr>
                <a:xfrm flipV="1">
                  <a:off x="5837237" y="37258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3" idx="6"/>
                  <a:endCxn id="82" idx="2"/>
                </p:cNvCxnSpPr>
                <p:nvPr/>
              </p:nvCxnSpPr>
              <p:spPr>
                <a:xfrm>
                  <a:off x="5837237" y="3649662"/>
                  <a:ext cx="762000" cy="762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>
                  <a:stCxn id="83" idx="6"/>
                  <a:endCxn id="81" idx="2"/>
                </p:cNvCxnSpPr>
                <p:nvPr/>
              </p:nvCxnSpPr>
              <p:spPr>
                <a:xfrm>
                  <a:off x="5837237" y="3649662"/>
                  <a:ext cx="762000" cy="533400"/>
                </a:xfrm>
                <a:prstGeom prst="line">
                  <a:avLst/>
                </a:prstGeom>
                <a:ln w="3810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Group 87"/>
            <p:cNvGrpSpPr/>
            <p:nvPr/>
          </p:nvGrpSpPr>
          <p:grpSpPr>
            <a:xfrm>
              <a:off x="10978567" y="2864789"/>
              <a:ext cx="806575" cy="2130427"/>
              <a:chOff x="9266237" y="2497524"/>
              <a:chExt cx="1143000" cy="3019038"/>
            </a:xfrm>
          </p:grpSpPr>
          <p:sp>
            <p:nvSpPr>
              <p:cNvPr id="89" name="Rectangle 88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7842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 flipV="1">
              <a:off x="10652826" y="3942201"/>
              <a:ext cx="298808" cy="971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1026336" y="2310894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1026336" y="5034149"/>
              <a:ext cx="687371" cy="561211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</p:grpSp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16" y="700301"/>
            <a:ext cx="6148177" cy="16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 (ConvNets)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F55A8D4-4F75-1042-B610-9CA74082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357" y="56366"/>
            <a:ext cx="7092215" cy="3283433"/>
          </a:xfrm>
          <a:prstGeom prst="rect">
            <a:avLst/>
          </a:prstGeom>
        </p:spPr>
      </p:pic>
      <p:pic>
        <p:nvPicPr>
          <p:cNvPr id="8" name="Picture 7" descr="A picture containing toy, person, colorful, boy&#10;&#10;Description automatically generated">
            <a:extLst>
              <a:ext uri="{FF2B5EF4-FFF2-40B4-BE49-F238E27FC236}">
                <a16:creationId xmlns:a16="http://schemas.microsoft.com/office/drawing/2014/main" id="{B095333C-137D-834F-A924-6E67D1CB2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0" t="2518" r="2339" b="3613"/>
          <a:stretch/>
        </p:blipFill>
        <p:spPr>
          <a:xfrm>
            <a:off x="132023" y="158797"/>
            <a:ext cx="4419601" cy="643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58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960975"/>
            <a:ext cx="4895850" cy="2896573"/>
          </a:xfrm>
        </p:spPr>
        <p:txBody>
          <a:bodyPr/>
          <a:lstStyle/>
          <a:p>
            <a:r>
              <a:rPr lang="en-US" dirty="0"/>
              <a:t>For each feature pixel and voting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7159443" y="1354956"/>
            <a:ext cx="4307609" cy="4188869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57107" y="906743"/>
            <a:ext cx="0" cy="5005039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857107" y="5911782"/>
            <a:ext cx="508326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53484" y="6061186"/>
            <a:ext cx="119531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917020" y="3007485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831761" y="3095218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960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98318" y="2212101"/>
            <a:ext cx="4895850" cy="2896573"/>
          </a:xfrm>
        </p:spPr>
        <p:txBody>
          <a:bodyPr/>
          <a:lstStyle/>
          <a:p>
            <a:r>
              <a:rPr lang="en-US" dirty="0"/>
              <a:t>For each feature pixel and voting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7142195" y="1441219"/>
            <a:ext cx="4307609" cy="4188869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39859" y="993006"/>
            <a:ext cx="0" cy="5005039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839859" y="5998045"/>
            <a:ext cx="508326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36236" y="6147449"/>
            <a:ext cx="119531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899772" y="3093748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814513" y="3181481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8071647" y="3891150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515705" y="2412345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739811" y="2711154"/>
            <a:ext cx="149404" cy="430200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038619" y="3535653"/>
            <a:ext cx="149404" cy="355498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38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Hyperparameters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0" y="1399032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Convolution</a:t>
            </a:r>
          </a:p>
          <a:p>
            <a:r>
              <a:rPr lang="en-US" sz="2200" dirty="0">
                <a:solidFill>
                  <a:schemeClr val="bg1"/>
                </a:solidFill>
              </a:rPr>
              <a:t>	Number of features</a:t>
            </a:r>
          </a:p>
          <a:p>
            <a:r>
              <a:rPr lang="en-US" sz="2200" dirty="0">
                <a:solidFill>
                  <a:schemeClr val="bg1"/>
                </a:solidFill>
              </a:rPr>
              <a:t>	Size of features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Pooling</a:t>
            </a:r>
          </a:p>
          <a:p>
            <a:r>
              <a:rPr lang="en-US" sz="2200" dirty="0">
                <a:solidFill>
                  <a:schemeClr val="bg1"/>
                </a:solidFill>
              </a:rPr>
              <a:t>	Window size</a:t>
            </a:r>
          </a:p>
          <a:p>
            <a:r>
              <a:rPr lang="en-US" sz="2200" dirty="0">
                <a:solidFill>
                  <a:schemeClr val="bg1"/>
                </a:solidFill>
              </a:rPr>
              <a:t>	Window stride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Fully Connected</a:t>
            </a:r>
          </a:p>
          <a:p>
            <a:r>
              <a:rPr lang="en-US" sz="2200" dirty="0">
                <a:solidFill>
                  <a:schemeClr val="bg1"/>
                </a:solidFill>
              </a:rPr>
              <a:t>	Number of neurons </a:t>
            </a:r>
          </a:p>
        </p:txBody>
      </p:sp>
    </p:spTree>
    <p:extLst>
      <p:ext uri="{BB962C8B-B14F-4D97-AF65-F5344CB8AC3E}">
        <p14:creationId xmlns:p14="http://schemas.microsoft.com/office/powerpoint/2010/main" val="3834554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4D41DE6-A6D8-45D4-9878-FC0F2B33D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31180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17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 Just Images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2043F33-F7E5-4FA2-8A49-8C82AE7691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495222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1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26" y="2185766"/>
            <a:ext cx="4243149" cy="4113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1586" y="1486747"/>
            <a:ext cx="3219392" cy="72413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Columns of pixels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773513" y="1867768"/>
            <a:ext cx="73987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rot="5400000">
            <a:off x="2226358" y="3564770"/>
            <a:ext cx="3731657" cy="724135"/>
            <a:chOff x="4515244" y="1462840"/>
            <a:chExt cx="3074592" cy="596630"/>
          </a:xfrm>
        </p:grpSpPr>
        <p:sp>
          <p:nvSpPr>
            <p:cNvPr id="10" name="TextBox 9"/>
            <p:cNvSpPr txBox="1"/>
            <p:nvPr/>
          </p:nvSpPr>
          <p:spPr>
            <a:xfrm>
              <a:off x="4515244" y="1462840"/>
              <a:ext cx="2191903" cy="59663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3137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Rows of pixels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270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25" y="2185765"/>
            <a:ext cx="4243149" cy="4113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1586" y="1486747"/>
            <a:ext cx="2113705" cy="72413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 steps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773513" y="1867768"/>
            <a:ext cx="73987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87643" y="3453264"/>
            <a:ext cx="3922827" cy="1235557"/>
            <a:chOff x="4357732" y="1252143"/>
            <a:chExt cx="3232104" cy="1018003"/>
          </a:xfrm>
        </p:grpSpPr>
        <p:sp>
          <p:nvSpPr>
            <p:cNvPr id="18" name="TextBox 17"/>
            <p:cNvSpPr txBox="1"/>
            <p:nvPr/>
          </p:nvSpPr>
          <p:spPr>
            <a:xfrm>
              <a:off x="4357732" y="1252143"/>
              <a:ext cx="2506929" cy="1018003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3137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Intensity in each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3137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frequency band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301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24" y="2185764"/>
            <a:ext cx="4243149" cy="4113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1586" y="1038535"/>
            <a:ext cx="2070873" cy="123555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Position in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sentence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773513" y="1867768"/>
            <a:ext cx="73987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11473" y="3451802"/>
            <a:ext cx="3925757" cy="1235557"/>
            <a:chOff x="4355319" y="1313709"/>
            <a:chExt cx="3234517" cy="1018002"/>
          </a:xfrm>
        </p:grpSpPr>
        <p:sp>
          <p:nvSpPr>
            <p:cNvPr id="18" name="TextBox 17"/>
            <p:cNvSpPr txBox="1"/>
            <p:nvPr/>
          </p:nvSpPr>
          <p:spPr>
            <a:xfrm>
              <a:off x="4355319" y="1313709"/>
              <a:ext cx="1650766" cy="1018002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3137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Words in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3137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dictionary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72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69410A7A-6C14-4ADA-9D12-DC751DD2B8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14985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328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Rule of Thumb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Right Double Quote">
            <a:extLst>
              <a:ext uri="{FF2B5EF4-FFF2-40B4-BE49-F238E27FC236}">
                <a16:creationId xmlns:a16="http://schemas.microsoft.com/office/drawing/2014/main" id="{BD7D3F00-881C-49B7-A5AF-1C7947656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53667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If your data is just as useful after swapping any of your columns with each other, then you can’t use Convolutional Neural Networks.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ConvNets</a:t>
            </a:r>
            <a:r>
              <a:rPr lang="en-US" sz="2400" dirty="0"/>
              <a:t> are great at finding patterns and using them to classify images.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88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1207</Words>
  <Application>Microsoft Macintosh PowerPoint</Application>
  <PresentationFormat>Widescreen</PresentationFormat>
  <Paragraphs>374</Paragraphs>
  <Slides>99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Office Theme</vt:lpstr>
      <vt:lpstr>Convolutional Neural Network </vt:lpstr>
      <vt:lpstr>Computer Vision Tasks</vt:lpstr>
      <vt:lpstr>Machine Learning vs Deep Learning</vt:lpstr>
      <vt:lpstr>Image Classification Problem</vt:lpstr>
      <vt:lpstr>Key Challenges</vt:lpstr>
      <vt:lpstr>Convolutional  Neural Network</vt:lpstr>
      <vt:lpstr>Image Classification State-of-Arts</vt:lpstr>
      <vt:lpstr>History of Convolutional Neural Network</vt:lpstr>
      <vt:lpstr>Convolutional Neural Network (ConvNets)</vt:lpstr>
      <vt:lpstr>ConvNets Architecture </vt:lpstr>
      <vt:lpstr>ConvNets Architecture </vt:lpstr>
      <vt:lpstr>PowerPoint Presentation</vt:lpstr>
      <vt:lpstr>PowerPoint Presentation</vt:lpstr>
      <vt:lpstr>ConvNets Architecture </vt:lpstr>
      <vt:lpstr>How ConvNets Works</vt:lpstr>
      <vt:lpstr>APPENDIX How ConvNets Work</vt:lpstr>
      <vt:lpstr>A Toy ConvNet: X’s and O’s</vt:lpstr>
      <vt:lpstr>For Example</vt:lpstr>
      <vt:lpstr>Trickier Cases</vt:lpstr>
      <vt:lpstr>Deciding is Hard</vt:lpstr>
      <vt:lpstr>What Computers See</vt:lpstr>
      <vt:lpstr>What Computers See</vt:lpstr>
      <vt:lpstr>Computers are Literal</vt:lpstr>
      <vt:lpstr>ConvNets Match Pieces of the Image</vt:lpstr>
      <vt:lpstr>Features Match Pieces of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Filtering: The Math Behind the Match</vt:lpstr>
      <vt:lpstr>PowerPoint Presentation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Convolution: Trying Every Possible Match</vt:lpstr>
      <vt:lpstr>Convolution: Trying Every Possible Match</vt:lpstr>
      <vt:lpstr>PowerPoint Presentation</vt:lpstr>
      <vt:lpstr>Convolution Layer</vt:lpstr>
      <vt:lpstr>Convolution Layer</vt:lpstr>
      <vt:lpstr>Pooling: Shrinking the Image Stack</vt:lpstr>
      <vt:lpstr>Pooling</vt:lpstr>
      <vt:lpstr>Pooling</vt:lpstr>
      <vt:lpstr>Pooling</vt:lpstr>
      <vt:lpstr>Pooling</vt:lpstr>
      <vt:lpstr>Pooling</vt:lpstr>
      <vt:lpstr>Pooling</vt:lpstr>
      <vt:lpstr>PowerPoint Presentation</vt:lpstr>
      <vt:lpstr>Pooling Layer</vt:lpstr>
      <vt:lpstr>Normalization</vt:lpstr>
      <vt:lpstr>Rectified Linear Units (ReLUs)</vt:lpstr>
      <vt:lpstr>Rectified Linear Units (ReLUs)</vt:lpstr>
      <vt:lpstr>Rectified Linear Units (ReLUs)</vt:lpstr>
      <vt:lpstr>Rectified Linear Units (ReLUs)</vt:lpstr>
      <vt:lpstr>ReLU Layer</vt:lpstr>
      <vt:lpstr>Layers get stacked</vt:lpstr>
      <vt:lpstr>Deep stacking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Putting it All Together</vt:lpstr>
      <vt:lpstr>Learning</vt:lpstr>
      <vt:lpstr>Backprop</vt:lpstr>
      <vt:lpstr>Backprop</vt:lpstr>
      <vt:lpstr>Backprop</vt:lpstr>
      <vt:lpstr>Backprop</vt:lpstr>
      <vt:lpstr>Backprop</vt:lpstr>
      <vt:lpstr>Backprop</vt:lpstr>
      <vt:lpstr>Gradient descent </vt:lpstr>
      <vt:lpstr>Gradient descent </vt:lpstr>
      <vt:lpstr>Hyperparameters </vt:lpstr>
      <vt:lpstr>Architecture</vt:lpstr>
      <vt:lpstr>Not Just Images</vt:lpstr>
      <vt:lpstr>Images</vt:lpstr>
      <vt:lpstr>Sound</vt:lpstr>
      <vt:lpstr>Text</vt:lpstr>
      <vt:lpstr>Limitations</vt:lpstr>
      <vt:lpstr>Rule of Thumb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  for Medical Imaging</dc:title>
  <dc:creator>Risman Adnan</dc:creator>
  <cp:lastModifiedBy>Risman Adnan</cp:lastModifiedBy>
  <cp:revision>5</cp:revision>
  <dcterms:created xsi:type="dcterms:W3CDTF">2020-08-20T14:13:10Z</dcterms:created>
  <dcterms:modified xsi:type="dcterms:W3CDTF">2021-11-25T23:43:07Z</dcterms:modified>
</cp:coreProperties>
</file>